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3"/>
  </p:notesMasterIdLst>
  <p:sldIdLst>
    <p:sldId id="366" r:id="rId2"/>
    <p:sldId id="358" r:id="rId3"/>
    <p:sldId id="359" r:id="rId4"/>
    <p:sldId id="314" r:id="rId5"/>
    <p:sldId id="315" r:id="rId6"/>
    <p:sldId id="316" r:id="rId7"/>
    <p:sldId id="317" r:id="rId8"/>
    <p:sldId id="318" r:id="rId9"/>
    <p:sldId id="319" r:id="rId10"/>
    <p:sldId id="360" r:id="rId11"/>
    <p:sldId id="286" r:id="rId12"/>
    <p:sldId id="337" r:id="rId13"/>
    <p:sldId id="288" r:id="rId14"/>
    <p:sldId id="364" r:id="rId15"/>
    <p:sldId id="355" r:id="rId16"/>
    <p:sldId id="323" r:id="rId17"/>
    <p:sldId id="340" r:id="rId18"/>
    <p:sldId id="324" r:id="rId19"/>
    <p:sldId id="356" r:id="rId20"/>
    <p:sldId id="341" r:id="rId21"/>
    <p:sldId id="365" r:id="rId22"/>
    <p:sldId id="352" r:id="rId23"/>
    <p:sldId id="353" r:id="rId24"/>
    <p:sldId id="354" r:id="rId25"/>
    <p:sldId id="357" r:id="rId26"/>
    <p:sldId id="327" r:id="rId27"/>
    <p:sldId id="328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44" r:id="rId36"/>
    <p:sldId id="290" r:id="rId37"/>
    <p:sldId id="291" r:id="rId38"/>
    <p:sldId id="361" r:id="rId39"/>
    <p:sldId id="305" r:id="rId40"/>
    <p:sldId id="306" r:id="rId41"/>
    <p:sldId id="313" r:id="rId42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">
          <p15:clr>
            <a:srgbClr val="A4A3A4"/>
          </p15:clr>
        </p15:guide>
        <p15:guide id="2" pos="29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D8E8"/>
    <a:srgbClr val="16BCB8"/>
    <a:srgbClr val="1E8FB2"/>
    <a:srgbClr val="05C3CD"/>
    <a:srgbClr val="13AFBF"/>
    <a:srgbClr val="22BA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/>
    <p:restoredTop sz="84304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13"/>
        <p:guide pos="29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9F1B5-6F25-4E2D-B7DF-A6C5AEDD5EDE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5CF3727-28B4-4312-96F5-1826BD993DE1}">
      <dgm:prSet custT="1"/>
      <dgm:spPr/>
      <dgm:t>
        <a:bodyPr/>
        <a:lstStyle/>
        <a:p>
          <a:pPr rtl="0"/>
          <a:endParaRPr lang="fr-FR" sz="1800" dirty="0"/>
        </a:p>
      </dgm:t>
    </dgm:pt>
    <dgm:pt modelId="{CB656F0B-920C-45E4-A393-2B980D22462F}" type="parTrans" cxnId="{43DBE40D-2D12-4C7E-B5B3-F3321E9E3001}">
      <dgm:prSet/>
      <dgm:spPr/>
      <dgm:t>
        <a:bodyPr/>
        <a:lstStyle/>
        <a:p>
          <a:endParaRPr lang="fr-FR"/>
        </a:p>
      </dgm:t>
    </dgm:pt>
    <dgm:pt modelId="{987BF424-0F03-45C3-B680-4D76ECD3C34C}" type="sibTrans" cxnId="{43DBE40D-2D12-4C7E-B5B3-F3321E9E3001}">
      <dgm:prSet/>
      <dgm:spPr/>
      <dgm:t>
        <a:bodyPr/>
        <a:lstStyle/>
        <a:p>
          <a:endParaRPr lang="fr-FR"/>
        </a:p>
      </dgm:t>
    </dgm:pt>
    <dgm:pt modelId="{74734616-E448-4B1B-9863-F8ED4FDC347C}">
      <dgm:prSet custT="1"/>
      <dgm:spPr/>
      <dgm:t>
        <a:bodyPr/>
        <a:lstStyle/>
        <a:p>
          <a:pPr rtl="0"/>
          <a:endParaRPr lang="fr-FR" sz="1800" dirty="0"/>
        </a:p>
      </dgm:t>
    </dgm:pt>
    <dgm:pt modelId="{073D23AD-74C9-4A40-8C77-4682AB38166A}" type="parTrans" cxnId="{BC112676-934D-4BAB-8C6E-77E0F252AA9D}">
      <dgm:prSet/>
      <dgm:spPr/>
      <dgm:t>
        <a:bodyPr/>
        <a:lstStyle/>
        <a:p>
          <a:endParaRPr lang="fr-FR"/>
        </a:p>
      </dgm:t>
    </dgm:pt>
    <dgm:pt modelId="{9C5BE24E-CD88-4ABF-BC48-87D62E687150}" type="sibTrans" cxnId="{BC112676-934D-4BAB-8C6E-77E0F252AA9D}">
      <dgm:prSet/>
      <dgm:spPr/>
      <dgm:t>
        <a:bodyPr/>
        <a:lstStyle/>
        <a:p>
          <a:endParaRPr lang="fr-FR"/>
        </a:p>
      </dgm:t>
    </dgm:pt>
    <dgm:pt modelId="{F47B011E-5A34-4E14-BC89-59EE91F2DC11}">
      <dgm:prSet custT="1"/>
      <dgm:spPr/>
      <dgm:t>
        <a:bodyPr/>
        <a:lstStyle/>
        <a:p>
          <a:pPr rtl="0"/>
          <a:endParaRPr lang="fr-FR" sz="1800" dirty="0"/>
        </a:p>
      </dgm:t>
    </dgm:pt>
    <dgm:pt modelId="{3E8BED75-BD3B-4D2C-B6FF-5738F258B82A}" type="parTrans" cxnId="{F77D3CED-A17E-43A9-8F70-E6B2DE6A2474}">
      <dgm:prSet/>
      <dgm:spPr/>
      <dgm:t>
        <a:bodyPr/>
        <a:lstStyle/>
        <a:p>
          <a:endParaRPr lang="fr-FR"/>
        </a:p>
      </dgm:t>
    </dgm:pt>
    <dgm:pt modelId="{E2A216BC-F6E6-436F-97F8-F95B7DE5496F}" type="sibTrans" cxnId="{F77D3CED-A17E-43A9-8F70-E6B2DE6A2474}">
      <dgm:prSet/>
      <dgm:spPr/>
      <dgm:t>
        <a:bodyPr/>
        <a:lstStyle/>
        <a:p>
          <a:endParaRPr lang="fr-FR"/>
        </a:p>
      </dgm:t>
    </dgm:pt>
    <dgm:pt modelId="{2B1E1419-77CC-4AA5-A6E2-B53DE410E2F1}">
      <dgm:prSet custT="1"/>
      <dgm:spPr/>
      <dgm:t>
        <a:bodyPr/>
        <a:lstStyle/>
        <a:p>
          <a:pPr rtl="0"/>
          <a:endParaRPr lang="fr-FR" sz="1800" dirty="0"/>
        </a:p>
      </dgm:t>
    </dgm:pt>
    <dgm:pt modelId="{3C94564A-DEA9-44E8-A1CB-45D29CE709F3}" type="parTrans" cxnId="{ED1B8253-FE52-446C-8DC0-D9976D250833}">
      <dgm:prSet/>
      <dgm:spPr/>
      <dgm:t>
        <a:bodyPr/>
        <a:lstStyle/>
        <a:p>
          <a:endParaRPr lang="fr-FR"/>
        </a:p>
      </dgm:t>
    </dgm:pt>
    <dgm:pt modelId="{081355B5-FD81-432D-B37B-A8641FA06712}" type="sibTrans" cxnId="{ED1B8253-FE52-446C-8DC0-D9976D250833}">
      <dgm:prSet/>
      <dgm:spPr/>
      <dgm:t>
        <a:bodyPr/>
        <a:lstStyle/>
        <a:p>
          <a:endParaRPr lang="fr-FR"/>
        </a:p>
      </dgm:t>
    </dgm:pt>
    <dgm:pt modelId="{7AFC4045-C578-4581-AF40-018178DECE12}">
      <dgm:prSet custT="1"/>
      <dgm:spPr/>
      <dgm:t>
        <a:bodyPr/>
        <a:lstStyle/>
        <a:p>
          <a:pPr rtl="0"/>
          <a:endParaRPr lang="fr-FR" sz="1800" dirty="0"/>
        </a:p>
      </dgm:t>
    </dgm:pt>
    <dgm:pt modelId="{3A1000B2-839A-4C58-8762-E55C9D17F873}" type="parTrans" cxnId="{2198B46C-259F-4093-8DB4-8A10F1A7191B}">
      <dgm:prSet/>
      <dgm:spPr/>
      <dgm:t>
        <a:bodyPr/>
        <a:lstStyle/>
        <a:p>
          <a:endParaRPr lang="fr-FR"/>
        </a:p>
      </dgm:t>
    </dgm:pt>
    <dgm:pt modelId="{27317639-8008-45CD-AE82-3C235B858E8A}" type="sibTrans" cxnId="{2198B46C-259F-4093-8DB4-8A10F1A7191B}">
      <dgm:prSet/>
      <dgm:spPr/>
      <dgm:t>
        <a:bodyPr/>
        <a:lstStyle/>
        <a:p>
          <a:endParaRPr lang="fr-FR"/>
        </a:p>
      </dgm:t>
    </dgm:pt>
    <dgm:pt modelId="{B2DDA550-FF67-434E-BA1D-230CC607FF6B}">
      <dgm:prSet custT="1"/>
      <dgm:spPr/>
      <dgm:t>
        <a:bodyPr/>
        <a:lstStyle/>
        <a:p>
          <a:pPr rtl="0"/>
          <a:endParaRPr lang="fr-FR" sz="1800" i="1" dirty="0"/>
        </a:p>
      </dgm:t>
    </dgm:pt>
    <dgm:pt modelId="{24D99998-22E2-4E4C-9432-EC935930F652}" type="parTrans" cxnId="{AB282766-94BB-477F-8FF5-0683779BFF09}">
      <dgm:prSet/>
      <dgm:spPr/>
      <dgm:t>
        <a:bodyPr/>
        <a:lstStyle/>
        <a:p>
          <a:endParaRPr lang="fr-FR"/>
        </a:p>
      </dgm:t>
    </dgm:pt>
    <dgm:pt modelId="{3907EB3B-5438-4BDB-9F05-5A5A10841622}" type="sibTrans" cxnId="{AB282766-94BB-477F-8FF5-0683779BFF09}">
      <dgm:prSet/>
      <dgm:spPr/>
      <dgm:t>
        <a:bodyPr/>
        <a:lstStyle/>
        <a:p>
          <a:endParaRPr lang="fr-FR"/>
        </a:p>
      </dgm:t>
    </dgm:pt>
    <dgm:pt modelId="{D92F38A8-3B5B-4750-A1AB-EB45AC6214D7}" type="pres">
      <dgm:prSet presAssocID="{FC89F1B5-6F25-4E2D-B7DF-A6C5AEDD5E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AA93DA-3CE3-426C-B9ED-65350177E640}" type="pres">
      <dgm:prSet presAssocID="{FC89F1B5-6F25-4E2D-B7DF-A6C5AEDD5EDE}" presName="arrow" presStyleLbl="bgShp" presStyleIdx="0" presStyleCnt="1"/>
      <dgm:spPr/>
    </dgm:pt>
    <dgm:pt modelId="{1FAD7570-52EA-45F1-A228-543C36BAF6DE}" type="pres">
      <dgm:prSet presAssocID="{FC89F1B5-6F25-4E2D-B7DF-A6C5AEDD5EDE}" presName="points" presStyleCnt="0"/>
      <dgm:spPr/>
    </dgm:pt>
    <dgm:pt modelId="{1EC81F8C-7F92-4967-9ED2-5BE310906B98}" type="pres">
      <dgm:prSet presAssocID="{C5CF3727-28B4-4312-96F5-1826BD993DE1}" presName="compositeA" presStyleCnt="0"/>
      <dgm:spPr/>
    </dgm:pt>
    <dgm:pt modelId="{E3332071-EF09-4F8E-932D-D234243A0827}" type="pres">
      <dgm:prSet presAssocID="{C5CF3727-28B4-4312-96F5-1826BD993DE1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7DBCB3-3A85-4196-B0EA-7C2DDFC32BF0}" type="pres">
      <dgm:prSet presAssocID="{C5CF3727-28B4-4312-96F5-1826BD993DE1}" presName="circleA" presStyleLbl="node1" presStyleIdx="0" presStyleCnt="6"/>
      <dgm:spPr/>
      <dgm:t>
        <a:bodyPr/>
        <a:lstStyle/>
        <a:p>
          <a:endParaRPr lang="fr-FR"/>
        </a:p>
      </dgm:t>
    </dgm:pt>
    <dgm:pt modelId="{3F71B0E8-FD06-4D97-B766-99C34A2B4740}" type="pres">
      <dgm:prSet presAssocID="{C5CF3727-28B4-4312-96F5-1826BD993DE1}" presName="spaceA" presStyleCnt="0"/>
      <dgm:spPr/>
    </dgm:pt>
    <dgm:pt modelId="{059047D7-F666-4D6C-9FAF-170B6ADC4F3A}" type="pres">
      <dgm:prSet presAssocID="{987BF424-0F03-45C3-B680-4D76ECD3C34C}" presName="space" presStyleCnt="0"/>
      <dgm:spPr/>
    </dgm:pt>
    <dgm:pt modelId="{A4EB6410-37CC-42B5-B94D-FD421D85193D}" type="pres">
      <dgm:prSet presAssocID="{74734616-E448-4B1B-9863-F8ED4FDC347C}" presName="compositeB" presStyleCnt="0"/>
      <dgm:spPr/>
    </dgm:pt>
    <dgm:pt modelId="{F85BE643-D87E-4E44-B026-E0C1D9A91A49}" type="pres">
      <dgm:prSet presAssocID="{74734616-E448-4B1B-9863-F8ED4FDC347C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65E470-3A42-45D4-A487-7BE03F0CCA2D}" type="pres">
      <dgm:prSet presAssocID="{74734616-E448-4B1B-9863-F8ED4FDC347C}" presName="circleB" presStyleLbl="node1" presStyleIdx="1" presStyleCnt="6"/>
      <dgm:spPr/>
    </dgm:pt>
    <dgm:pt modelId="{6E327906-FB6B-4264-BB2B-2569944F3A4B}" type="pres">
      <dgm:prSet presAssocID="{74734616-E448-4B1B-9863-F8ED4FDC347C}" presName="spaceB" presStyleCnt="0"/>
      <dgm:spPr/>
    </dgm:pt>
    <dgm:pt modelId="{219DB8A5-F5BF-437B-A1E1-5D871FAE9765}" type="pres">
      <dgm:prSet presAssocID="{9C5BE24E-CD88-4ABF-BC48-87D62E687150}" presName="space" presStyleCnt="0"/>
      <dgm:spPr/>
    </dgm:pt>
    <dgm:pt modelId="{DFB67CA9-F385-480D-9757-E9F72640B93B}" type="pres">
      <dgm:prSet presAssocID="{F47B011E-5A34-4E14-BC89-59EE91F2DC11}" presName="compositeA" presStyleCnt="0"/>
      <dgm:spPr/>
    </dgm:pt>
    <dgm:pt modelId="{71D4E3B2-75FC-4349-9CBF-666D2077082A}" type="pres">
      <dgm:prSet presAssocID="{F47B011E-5A34-4E14-BC89-59EE91F2DC11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83FFF8-2F31-4AA6-95C4-CEEA39BB0BA4}" type="pres">
      <dgm:prSet presAssocID="{F47B011E-5A34-4E14-BC89-59EE91F2DC11}" presName="circleA" presStyleLbl="node1" presStyleIdx="2" presStyleCnt="6"/>
      <dgm:spPr/>
    </dgm:pt>
    <dgm:pt modelId="{6CEC8E99-AD09-46A9-A32B-498376A266C1}" type="pres">
      <dgm:prSet presAssocID="{F47B011E-5A34-4E14-BC89-59EE91F2DC11}" presName="spaceA" presStyleCnt="0"/>
      <dgm:spPr/>
    </dgm:pt>
    <dgm:pt modelId="{7B7F3496-EBB9-4050-8415-D13482773F8A}" type="pres">
      <dgm:prSet presAssocID="{E2A216BC-F6E6-436F-97F8-F95B7DE5496F}" presName="space" presStyleCnt="0"/>
      <dgm:spPr/>
    </dgm:pt>
    <dgm:pt modelId="{1124D50A-9CA1-4C53-A0B9-016CDD2D3B0F}" type="pres">
      <dgm:prSet presAssocID="{2B1E1419-77CC-4AA5-A6E2-B53DE410E2F1}" presName="compositeB" presStyleCnt="0"/>
      <dgm:spPr/>
    </dgm:pt>
    <dgm:pt modelId="{094FA98E-5409-4C14-9E3A-0A50D9BCDB0D}" type="pres">
      <dgm:prSet presAssocID="{2B1E1419-77CC-4AA5-A6E2-B53DE410E2F1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D32D30-074F-48F3-9BA5-442F6A9AC207}" type="pres">
      <dgm:prSet presAssocID="{2B1E1419-77CC-4AA5-A6E2-B53DE410E2F1}" presName="circleB" presStyleLbl="node1" presStyleIdx="3" presStyleCnt="6"/>
      <dgm:spPr/>
    </dgm:pt>
    <dgm:pt modelId="{B2F4D241-E3A6-4731-8544-94D0F2DCBD99}" type="pres">
      <dgm:prSet presAssocID="{2B1E1419-77CC-4AA5-A6E2-B53DE410E2F1}" presName="spaceB" presStyleCnt="0"/>
      <dgm:spPr/>
    </dgm:pt>
    <dgm:pt modelId="{2D0FD235-BC44-4D79-B227-EBD091F5BAE1}" type="pres">
      <dgm:prSet presAssocID="{081355B5-FD81-432D-B37B-A8641FA06712}" presName="space" presStyleCnt="0"/>
      <dgm:spPr/>
    </dgm:pt>
    <dgm:pt modelId="{BDC9A4F4-A7DB-46D6-98B2-E3C02DFEDD17}" type="pres">
      <dgm:prSet presAssocID="{7AFC4045-C578-4581-AF40-018178DECE12}" presName="compositeA" presStyleCnt="0"/>
      <dgm:spPr/>
    </dgm:pt>
    <dgm:pt modelId="{2092951C-CDB5-424E-AA07-16D4D45A1B05}" type="pres">
      <dgm:prSet presAssocID="{7AFC4045-C578-4581-AF40-018178DECE1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CBFD1-7660-4C79-B4BC-3C37324F29E9}" type="pres">
      <dgm:prSet presAssocID="{7AFC4045-C578-4581-AF40-018178DECE12}" presName="circleA" presStyleLbl="node1" presStyleIdx="4" presStyleCnt="6"/>
      <dgm:spPr/>
    </dgm:pt>
    <dgm:pt modelId="{18211A7B-8A89-44B1-ACBB-F208F8758707}" type="pres">
      <dgm:prSet presAssocID="{7AFC4045-C578-4581-AF40-018178DECE12}" presName="spaceA" presStyleCnt="0"/>
      <dgm:spPr/>
    </dgm:pt>
    <dgm:pt modelId="{14F9FFCE-54DD-4A44-B744-62BD429D0F93}" type="pres">
      <dgm:prSet presAssocID="{27317639-8008-45CD-AE82-3C235B858E8A}" presName="space" presStyleCnt="0"/>
      <dgm:spPr/>
    </dgm:pt>
    <dgm:pt modelId="{9F76F279-3BB5-4A1A-9752-4F49BCBCE18B}" type="pres">
      <dgm:prSet presAssocID="{B2DDA550-FF67-434E-BA1D-230CC607FF6B}" presName="compositeB" presStyleCnt="0"/>
      <dgm:spPr/>
    </dgm:pt>
    <dgm:pt modelId="{0E8ED11F-1836-42B4-B84F-94D76DEE772F}" type="pres">
      <dgm:prSet presAssocID="{B2DDA550-FF67-434E-BA1D-230CC607FF6B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98CF40-BF5E-4BA3-A06D-556687849D34}" type="pres">
      <dgm:prSet presAssocID="{B2DDA550-FF67-434E-BA1D-230CC607FF6B}" presName="circleB" presStyleLbl="node1" presStyleIdx="5" presStyleCnt="6"/>
      <dgm:spPr/>
    </dgm:pt>
    <dgm:pt modelId="{579C2978-0A5D-4F05-88B6-F9097D0AD7CB}" type="pres">
      <dgm:prSet presAssocID="{B2DDA550-FF67-434E-BA1D-230CC607FF6B}" presName="spaceB" presStyleCnt="0"/>
      <dgm:spPr/>
    </dgm:pt>
  </dgm:ptLst>
  <dgm:cxnLst>
    <dgm:cxn modelId="{ED1B8253-FE52-446C-8DC0-D9976D250833}" srcId="{FC89F1B5-6F25-4E2D-B7DF-A6C5AEDD5EDE}" destId="{2B1E1419-77CC-4AA5-A6E2-B53DE410E2F1}" srcOrd="3" destOrd="0" parTransId="{3C94564A-DEA9-44E8-A1CB-45D29CE709F3}" sibTransId="{081355B5-FD81-432D-B37B-A8641FA06712}"/>
    <dgm:cxn modelId="{F745477F-32E1-4C14-810C-0311DC1641A9}" type="presOf" srcId="{B2DDA550-FF67-434E-BA1D-230CC607FF6B}" destId="{0E8ED11F-1836-42B4-B84F-94D76DEE772F}" srcOrd="0" destOrd="0" presId="urn:microsoft.com/office/officeart/2005/8/layout/hProcess11"/>
    <dgm:cxn modelId="{2198B46C-259F-4093-8DB4-8A10F1A7191B}" srcId="{FC89F1B5-6F25-4E2D-B7DF-A6C5AEDD5EDE}" destId="{7AFC4045-C578-4581-AF40-018178DECE12}" srcOrd="4" destOrd="0" parTransId="{3A1000B2-839A-4C58-8762-E55C9D17F873}" sibTransId="{27317639-8008-45CD-AE82-3C235B858E8A}"/>
    <dgm:cxn modelId="{43DBE40D-2D12-4C7E-B5B3-F3321E9E3001}" srcId="{FC89F1B5-6F25-4E2D-B7DF-A6C5AEDD5EDE}" destId="{C5CF3727-28B4-4312-96F5-1826BD993DE1}" srcOrd="0" destOrd="0" parTransId="{CB656F0B-920C-45E4-A393-2B980D22462F}" sibTransId="{987BF424-0F03-45C3-B680-4D76ECD3C34C}"/>
    <dgm:cxn modelId="{B7547512-D482-4127-B3D3-9823D9BC8ED0}" type="presOf" srcId="{7AFC4045-C578-4581-AF40-018178DECE12}" destId="{2092951C-CDB5-424E-AA07-16D4D45A1B05}" srcOrd="0" destOrd="0" presId="urn:microsoft.com/office/officeart/2005/8/layout/hProcess11"/>
    <dgm:cxn modelId="{AB282766-94BB-477F-8FF5-0683779BFF09}" srcId="{FC89F1B5-6F25-4E2D-B7DF-A6C5AEDD5EDE}" destId="{B2DDA550-FF67-434E-BA1D-230CC607FF6B}" srcOrd="5" destOrd="0" parTransId="{24D99998-22E2-4E4C-9432-EC935930F652}" sibTransId="{3907EB3B-5438-4BDB-9F05-5A5A10841622}"/>
    <dgm:cxn modelId="{8BD71F82-05BF-49F7-B4E5-0AB7ECBCEA74}" type="presOf" srcId="{C5CF3727-28B4-4312-96F5-1826BD993DE1}" destId="{E3332071-EF09-4F8E-932D-D234243A0827}" srcOrd="0" destOrd="0" presId="urn:microsoft.com/office/officeart/2005/8/layout/hProcess11"/>
    <dgm:cxn modelId="{89C46185-9DBE-4EEF-9C58-3F635DCE9C50}" type="presOf" srcId="{74734616-E448-4B1B-9863-F8ED4FDC347C}" destId="{F85BE643-D87E-4E44-B026-E0C1D9A91A49}" srcOrd="0" destOrd="0" presId="urn:microsoft.com/office/officeart/2005/8/layout/hProcess11"/>
    <dgm:cxn modelId="{F5B5A08B-2AC1-46E5-82AC-5F50E3B07F9E}" type="presOf" srcId="{FC89F1B5-6F25-4E2D-B7DF-A6C5AEDD5EDE}" destId="{D92F38A8-3B5B-4750-A1AB-EB45AC6214D7}" srcOrd="0" destOrd="0" presId="urn:microsoft.com/office/officeart/2005/8/layout/hProcess11"/>
    <dgm:cxn modelId="{F77D3CED-A17E-43A9-8F70-E6B2DE6A2474}" srcId="{FC89F1B5-6F25-4E2D-B7DF-A6C5AEDD5EDE}" destId="{F47B011E-5A34-4E14-BC89-59EE91F2DC11}" srcOrd="2" destOrd="0" parTransId="{3E8BED75-BD3B-4D2C-B6FF-5738F258B82A}" sibTransId="{E2A216BC-F6E6-436F-97F8-F95B7DE5496F}"/>
    <dgm:cxn modelId="{0AA10482-AC48-43A4-9D85-B4EB028529C0}" type="presOf" srcId="{F47B011E-5A34-4E14-BC89-59EE91F2DC11}" destId="{71D4E3B2-75FC-4349-9CBF-666D2077082A}" srcOrd="0" destOrd="0" presId="urn:microsoft.com/office/officeart/2005/8/layout/hProcess11"/>
    <dgm:cxn modelId="{DA9E06F3-2193-41C4-B3C8-C189520E6136}" type="presOf" srcId="{2B1E1419-77CC-4AA5-A6E2-B53DE410E2F1}" destId="{094FA98E-5409-4C14-9E3A-0A50D9BCDB0D}" srcOrd="0" destOrd="0" presId="urn:microsoft.com/office/officeart/2005/8/layout/hProcess11"/>
    <dgm:cxn modelId="{BC112676-934D-4BAB-8C6E-77E0F252AA9D}" srcId="{FC89F1B5-6F25-4E2D-B7DF-A6C5AEDD5EDE}" destId="{74734616-E448-4B1B-9863-F8ED4FDC347C}" srcOrd="1" destOrd="0" parTransId="{073D23AD-74C9-4A40-8C77-4682AB38166A}" sibTransId="{9C5BE24E-CD88-4ABF-BC48-87D62E687150}"/>
    <dgm:cxn modelId="{B9341B9E-69B2-4BEC-AEBA-D4D51AC4454E}" type="presParOf" srcId="{D92F38A8-3B5B-4750-A1AB-EB45AC6214D7}" destId="{4BAA93DA-3CE3-426C-B9ED-65350177E640}" srcOrd="0" destOrd="0" presId="urn:microsoft.com/office/officeart/2005/8/layout/hProcess11"/>
    <dgm:cxn modelId="{83065D55-BFE5-4C3D-BFB4-0C9F709A6A19}" type="presParOf" srcId="{D92F38A8-3B5B-4750-A1AB-EB45AC6214D7}" destId="{1FAD7570-52EA-45F1-A228-543C36BAF6DE}" srcOrd="1" destOrd="0" presId="urn:microsoft.com/office/officeart/2005/8/layout/hProcess11"/>
    <dgm:cxn modelId="{AE86C8BA-B94E-478C-9F6E-85E2A76D1424}" type="presParOf" srcId="{1FAD7570-52EA-45F1-A228-543C36BAF6DE}" destId="{1EC81F8C-7F92-4967-9ED2-5BE310906B98}" srcOrd="0" destOrd="0" presId="urn:microsoft.com/office/officeart/2005/8/layout/hProcess11"/>
    <dgm:cxn modelId="{67477307-FBE7-4E49-9B29-85777AFF0C0F}" type="presParOf" srcId="{1EC81F8C-7F92-4967-9ED2-5BE310906B98}" destId="{E3332071-EF09-4F8E-932D-D234243A0827}" srcOrd="0" destOrd="0" presId="urn:microsoft.com/office/officeart/2005/8/layout/hProcess11"/>
    <dgm:cxn modelId="{DD7A78AF-3692-4411-BF1F-70AEF179F4D2}" type="presParOf" srcId="{1EC81F8C-7F92-4967-9ED2-5BE310906B98}" destId="{337DBCB3-3A85-4196-B0EA-7C2DDFC32BF0}" srcOrd="1" destOrd="0" presId="urn:microsoft.com/office/officeart/2005/8/layout/hProcess11"/>
    <dgm:cxn modelId="{BE4C2C65-978D-49E2-97E6-804AC85DD108}" type="presParOf" srcId="{1EC81F8C-7F92-4967-9ED2-5BE310906B98}" destId="{3F71B0E8-FD06-4D97-B766-99C34A2B4740}" srcOrd="2" destOrd="0" presId="urn:microsoft.com/office/officeart/2005/8/layout/hProcess11"/>
    <dgm:cxn modelId="{B9F218D6-71D3-4CD3-B5AB-55DBEC0189D5}" type="presParOf" srcId="{1FAD7570-52EA-45F1-A228-543C36BAF6DE}" destId="{059047D7-F666-4D6C-9FAF-170B6ADC4F3A}" srcOrd="1" destOrd="0" presId="urn:microsoft.com/office/officeart/2005/8/layout/hProcess11"/>
    <dgm:cxn modelId="{9F7604E2-76B3-4C21-842E-F36ABB31BD29}" type="presParOf" srcId="{1FAD7570-52EA-45F1-A228-543C36BAF6DE}" destId="{A4EB6410-37CC-42B5-B94D-FD421D85193D}" srcOrd="2" destOrd="0" presId="urn:microsoft.com/office/officeart/2005/8/layout/hProcess11"/>
    <dgm:cxn modelId="{39CA1C8C-2720-47D5-AF6C-4EF53E630920}" type="presParOf" srcId="{A4EB6410-37CC-42B5-B94D-FD421D85193D}" destId="{F85BE643-D87E-4E44-B026-E0C1D9A91A49}" srcOrd="0" destOrd="0" presId="urn:microsoft.com/office/officeart/2005/8/layout/hProcess11"/>
    <dgm:cxn modelId="{551D9EA4-EC41-40B6-AF63-B668D8A268E2}" type="presParOf" srcId="{A4EB6410-37CC-42B5-B94D-FD421D85193D}" destId="{6265E470-3A42-45D4-A487-7BE03F0CCA2D}" srcOrd="1" destOrd="0" presId="urn:microsoft.com/office/officeart/2005/8/layout/hProcess11"/>
    <dgm:cxn modelId="{508B6F4B-424C-4ADA-B41E-70BF3E574F1F}" type="presParOf" srcId="{A4EB6410-37CC-42B5-B94D-FD421D85193D}" destId="{6E327906-FB6B-4264-BB2B-2569944F3A4B}" srcOrd="2" destOrd="0" presId="urn:microsoft.com/office/officeart/2005/8/layout/hProcess11"/>
    <dgm:cxn modelId="{E8357DED-10BD-4422-973F-C62C8ED819AA}" type="presParOf" srcId="{1FAD7570-52EA-45F1-A228-543C36BAF6DE}" destId="{219DB8A5-F5BF-437B-A1E1-5D871FAE9765}" srcOrd="3" destOrd="0" presId="urn:microsoft.com/office/officeart/2005/8/layout/hProcess11"/>
    <dgm:cxn modelId="{1F2E6EE0-B573-47BB-9509-92598E8C01AD}" type="presParOf" srcId="{1FAD7570-52EA-45F1-A228-543C36BAF6DE}" destId="{DFB67CA9-F385-480D-9757-E9F72640B93B}" srcOrd="4" destOrd="0" presId="urn:microsoft.com/office/officeart/2005/8/layout/hProcess11"/>
    <dgm:cxn modelId="{D32A48A6-17D2-4161-A796-AF5F5F29E996}" type="presParOf" srcId="{DFB67CA9-F385-480D-9757-E9F72640B93B}" destId="{71D4E3B2-75FC-4349-9CBF-666D2077082A}" srcOrd="0" destOrd="0" presId="urn:microsoft.com/office/officeart/2005/8/layout/hProcess11"/>
    <dgm:cxn modelId="{DC586A86-3C17-422E-B8FA-D0C4F32B4B61}" type="presParOf" srcId="{DFB67CA9-F385-480D-9757-E9F72640B93B}" destId="{2483FFF8-2F31-4AA6-95C4-CEEA39BB0BA4}" srcOrd="1" destOrd="0" presId="urn:microsoft.com/office/officeart/2005/8/layout/hProcess11"/>
    <dgm:cxn modelId="{BFCA493E-6865-43FB-BDFF-EB8E486C5273}" type="presParOf" srcId="{DFB67CA9-F385-480D-9757-E9F72640B93B}" destId="{6CEC8E99-AD09-46A9-A32B-498376A266C1}" srcOrd="2" destOrd="0" presId="urn:microsoft.com/office/officeart/2005/8/layout/hProcess11"/>
    <dgm:cxn modelId="{4D8D4DBF-A41C-485E-87EC-862A2D66D5D2}" type="presParOf" srcId="{1FAD7570-52EA-45F1-A228-543C36BAF6DE}" destId="{7B7F3496-EBB9-4050-8415-D13482773F8A}" srcOrd="5" destOrd="0" presId="urn:microsoft.com/office/officeart/2005/8/layout/hProcess11"/>
    <dgm:cxn modelId="{98CBB83A-00A9-4FA2-9951-6A85886E0713}" type="presParOf" srcId="{1FAD7570-52EA-45F1-A228-543C36BAF6DE}" destId="{1124D50A-9CA1-4C53-A0B9-016CDD2D3B0F}" srcOrd="6" destOrd="0" presId="urn:microsoft.com/office/officeart/2005/8/layout/hProcess11"/>
    <dgm:cxn modelId="{220360DB-BBF2-4617-B1DE-BD239BAE60D4}" type="presParOf" srcId="{1124D50A-9CA1-4C53-A0B9-016CDD2D3B0F}" destId="{094FA98E-5409-4C14-9E3A-0A50D9BCDB0D}" srcOrd="0" destOrd="0" presId="urn:microsoft.com/office/officeart/2005/8/layout/hProcess11"/>
    <dgm:cxn modelId="{87B96B83-D3B6-474C-A093-646BD62F49BA}" type="presParOf" srcId="{1124D50A-9CA1-4C53-A0B9-016CDD2D3B0F}" destId="{63D32D30-074F-48F3-9BA5-442F6A9AC207}" srcOrd="1" destOrd="0" presId="urn:microsoft.com/office/officeart/2005/8/layout/hProcess11"/>
    <dgm:cxn modelId="{0436E435-365A-488E-B079-48B16DFB1BC5}" type="presParOf" srcId="{1124D50A-9CA1-4C53-A0B9-016CDD2D3B0F}" destId="{B2F4D241-E3A6-4731-8544-94D0F2DCBD99}" srcOrd="2" destOrd="0" presId="urn:microsoft.com/office/officeart/2005/8/layout/hProcess11"/>
    <dgm:cxn modelId="{31E33AC9-5083-4353-9A7E-BCE2D2965F16}" type="presParOf" srcId="{1FAD7570-52EA-45F1-A228-543C36BAF6DE}" destId="{2D0FD235-BC44-4D79-B227-EBD091F5BAE1}" srcOrd="7" destOrd="0" presId="urn:microsoft.com/office/officeart/2005/8/layout/hProcess11"/>
    <dgm:cxn modelId="{8DA06C40-7F2F-42E1-975B-3CBF963F2A86}" type="presParOf" srcId="{1FAD7570-52EA-45F1-A228-543C36BAF6DE}" destId="{BDC9A4F4-A7DB-46D6-98B2-E3C02DFEDD17}" srcOrd="8" destOrd="0" presId="urn:microsoft.com/office/officeart/2005/8/layout/hProcess11"/>
    <dgm:cxn modelId="{91680894-58F2-49DF-AC96-337C3FCDF780}" type="presParOf" srcId="{BDC9A4F4-A7DB-46D6-98B2-E3C02DFEDD17}" destId="{2092951C-CDB5-424E-AA07-16D4D45A1B05}" srcOrd="0" destOrd="0" presId="urn:microsoft.com/office/officeart/2005/8/layout/hProcess11"/>
    <dgm:cxn modelId="{42C926BC-366B-4081-BD31-47D17D40FE56}" type="presParOf" srcId="{BDC9A4F4-A7DB-46D6-98B2-E3C02DFEDD17}" destId="{0C3CBFD1-7660-4C79-B4BC-3C37324F29E9}" srcOrd="1" destOrd="0" presId="urn:microsoft.com/office/officeart/2005/8/layout/hProcess11"/>
    <dgm:cxn modelId="{A1E04FBD-E3EC-4648-8DD9-958FAC4737B3}" type="presParOf" srcId="{BDC9A4F4-A7DB-46D6-98B2-E3C02DFEDD17}" destId="{18211A7B-8A89-44B1-ACBB-F208F8758707}" srcOrd="2" destOrd="0" presId="urn:microsoft.com/office/officeart/2005/8/layout/hProcess11"/>
    <dgm:cxn modelId="{F93D0037-D3EE-4111-86E2-92074498CF65}" type="presParOf" srcId="{1FAD7570-52EA-45F1-A228-543C36BAF6DE}" destId="{14F9FFCE-54DD-4A44-B744-62BD429D0F93}" srcOrd="9" destOrd="0" presId="urn:microsoft.com/office/officeart/2005/8/layout/hProcess11"/>
    <dgm:cxn modelId="{75CCEB9C-8C26-4E65-A7F8-6D6864B0FC0B}" type="presParOf" srcId="{1FAD7570-52EA-45F1-A228-543C36BAF6DE}" destId="{9F76F279-3BB5-4A1A-9752-4F49BCBCE18B}" srcOrd="10" destOrd="0" presId="urn:microsoft.com/office/officeart/2005/8/layout/hProcess11"/>
    <dgm:cxn modelId="{61D32234-D14D-4099-95BC-22E6A77EF4C3}" type="presParOf" srcId="{9F76F279-3BB5-4A1A-9752-4F49BCBCE18B}" destId="{0E8ED11F-1836-42B4-B84F-94D76DEE772F}" srcOrd="0" destOrd="0" presId="urn:microsoft.com/office/officeart/2005/8/layout/hProcess11"/>
    <dgm:cxn modelId="{8F3277D5-D898-49DE-81E3-B0E1C34E7DA0}" type="presParOf" srcId="{9F76F279-3BB5-4A1A-9752-4F49BCBCE18B}" destId="{9898CF40-BF5E-4BA3-A06D-556687849D34}" srcOrd="1" destOrd="0" presId="urn:microsoft.com/office/officeart/2005/8/layout/hProcess11"/>
    <dgm:cxn modelId="{1801EF4E-A5E6-46AD-9895-7EA3F2D9B2BF}" type="presParOf" srcId="{9F76F279-3BB5-4A1A-9752-4F49BCBCE18B}" destId="{579C2978-0A5D-4F05-88B6-F9097D0AD7C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E201F2-27B0-483C-B93E-9F87513BCD15}" type="doc">
      <dgm:prSet loTypeId="urn:microsoft.com/office/officeart/2005/8/layout/venn1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ECD39F-9002-4B27-84C7-7FB3958315BB}">
      <dgm:prSet custT="1"/>
      <dgm:spPr/>
      <dgm:t>
        <a:bodyPr/>
        <a:lstStyle/>
        <a:p>
          <a:pPr rtl="0"/>
          <a:r>
            <a:rPr lang="fr-FR" sz="2000" dirty="0" smtClean="0"/>
            <a:t>Rando sub</a:t>
          </a:r>
          <a:endParaRPr lang="fr-FR" sz="2000" dirty="0"/>
        </a:p>
      </dgm:t>
    </dgm:pt>
    <dgm:pt modelId="{9C0CCB33-CA87-4200-B753-9B8A960DF1A0}" type="parTrans" cxnId="{62EB7CE3-C99B-4419-ACEC-D7B98037A1B1}">
      <dgm:prSet/>
      <dgm:spPr/>
      <dgm:t>
        <a:bodyPr/>
        <a:lstStyle/>
        <a:p>
          <a:endParaRPr lang="fr-FR" sz="2000">
            <a:solidFill>
              <a:schemeClr val="bg1"/>
            </a:solidFill>
          </a:endParaRPr>
        </a:p>
      </dgm:t>
    </dgm:pt>
    <dgm:pt modelId="{68CA5715-E2FD-4D0A-81D3-0F9CC6BB793D}" type="sibTrans" cxnId="{62EB7CE3-C99B-4419-ACEC-D7B98037A1B1}">
      <dgm:prSet/>
      <dgm:spPr/>
      <dgm:t>
        <a:bodyPr/>
        <a:lstStyle/>
        <a:p>
          <a:endParaRPr lang="fr-FR" sz="2000">
            <a:solidFill>
              <a:schemeClr val="bg1"/>
            </a:solidFill>
          </a:endParaRPr>
        </a:p>
      </dgm:t>
    </dgm:pt>
    <dgm:pt modelId="{C8EF1368-2641-40F1-BB02-2032FA7F4A0C}">
      <dgm:prSet custT="1"/>
      <dgm:spPr/>
      <dgm:t>
        <a:bodyPr/>
        <a:lstStyle/>
        <a:p>
          <a:pPr rtl="0"/>
          <a:r>
            <a:rPr lang="fr-FR" sz="2000" dirty="0" smtClean="0"/>
            <a:t>Handisub</a:t>
          </a:r>
          <a:endParaRPr lang="fr-FR" sz="2000" dirty="0"/>
        </a:p>
      </dgm:t>
    </dgm:pt>
    <dgm:pt modelId="{9D66C77C-0151-459F-8082-C3BAFD5E0312}" type="parTrans" cxnId="{8F43F7A7-0229-463E-85E4-B029AFFBE314}">
      <dgm:prSet/>
      <dgm:spPr/>
      <dgm:t>
        <a:bodyPr/>
        <a:lstStyle/>
        <a:p>
          <a:endParaRPr lang="fr-FR" sz="2000">
            <a:solidFill>
              <a:schemeClr val="bg1"/>
            </a:solidFill>
          </a:endParaRPr>
        </a:p>
      </dgm:t>
    </dgm:pt>
    <dgm:pt modelId="{6993BD09-3BD5-4221-85FD-2B37F732D881}" type="sibTrans" cxnId="{8F43F7A7-0229-463E-85E4-B029AFFBE314}">
      <dgm:prSet/>
      <dgm:spPr/>
      <dgm:t>
        <a:bodyPr/>
        <a:lstStyle/>
        <a:p>
          <a:endParaRPr lang="fr-FR" sz="2000">
            <a:solidFill>
              <a:schemeClr val="bg1"/>
            </a:solidFill>
          </a:endParaRPr>
        </a:p>
      </dgm:t>
    </dgm:pt>
    <dgm:pt modelId="{5BE3AE0A-EC1A-4710-9BDB-150E6F2385CD}">
      <dgm:prSet custT="1"/>
      <dgm:spPr/>
      <dgm:t>
        <a:bodyPr/>
        <a:lstStyle/>
        <a:p>
          <a:pPr rtl="0"/>
          <a:r>
            <a:rPr lang="fr-FR" sz="2000" dirty="0" smtClean="0"/>
            <a:t>Pack découverte/PE12</a:t>
          </a:r>
          <a:endParaRPr lang="fr-FR" sz="2000" dirty="0"/>
        </a:p>
      </dgm:t>
    </dgm:pt>
    <dgm:pt modelId="{375ED739-9297-46A4-BB6F-892C4F7E340D}" type="parTrans" cxnId="{07888333-82EF-41B5-BFC6-A41CB1CDEDEB}">
      <dgm:prSet/>
      <dgm:spPr/>
      <dgm:t>
        <a:bodyPr/>
        <a:lstStyle/>
        <a:p>
          <a:endParaRPr lang="fr-FR" sz="2000">
            <a:solidFill>
              <a:schemeClr val="bg1"/>
            </a:solidFill>
          </a:endParaRPr>
        </a:p>
      </dgm:t>
    </dgm:pt>
    <dgm:pt modelId="{597A424F-60CA-47EC-949A-BA603D15C8C4}" type="sibTrans" cxnId="{07888333-82EF-41B5-BFC6-A41CB1CDEDEB}">
      <dgm:prSet/>
      <dgm:spPr/>
      <dgm:t>
        <a:bodyPr/>
        <a:lstStyle/>
        <a:p>
          <a:endParaRPr lang="fr-FR" sz="2000">
            <a:solidFill>
              <a:schemeClr val="bg1"/>
            </a:solidFill>
          </a:endParaRPr>
        </a:p>
      </dgm:t>
    </dgm:pt>
    <dgm:pt modelId="{67B6694A-A7E8-47A5-88BB-9F76BB804729}" type="pres">
      <dgm:prSet presAssocID="{35E201F2-27B0-483C-B93E-9F87513BCD1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ADB1E6C-1529-4923-BE3E-6887FDD66C9F}" type="pres">
      <dgm:prSet presAssocID="{5AECD39F-9002-4B27-84C7-7FB3958315BB}" presName="circ1" presStyleLbl="vennNode1" presStyleIdx="0" presStyleCnt="3" custLinFactNeighborY="-2808"/>
      <dgm:spPr/>
      <dgm:t>
        <a:bodyPr/>
        <a:lstStyle/>
        <a:p>
          <a:endParaRPr lang="fr-FR"/>
        </a:p>
      </dgm:t>
    </dgm:pt>
    <dgm:pt modelId="{03D8A083-CEFE-4EFB-BBD6-D61BAF43E917}" type="pres">
      <dgm:prSet presAssocID="{5AECD39F-9002-4B27-84C7-7FB3958315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6730DC-A50A-4683-8992-A9CD59C9FCCC}" type="pres">
      <dgm:prSet presAssocID="{C8EF1368-2641-40F1-BB02-2032FA7F4A0C}" presName="circ2" presStyleLbl="vennNode1" presStyleIdx="1" presStyleCnt="3"/>
      <dgm:spPr/>
      <dgm:t>
        <a:bodyPr/>
        <a:lstStyle/>
        <a:p>
          <a:endParaRPr lang="fr-FR"/>
        </a:p>
      </dgm:t>
    </dgm:pt>
    <dgm:pt modelId="{85C60E41-1795-4BE7-A117-53B629CC979A}" type="pres">
      <dgm:prSet presAssocID="{C8EF1368-2641-40F1-BB02-2032FA7F4A0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34E549-4CE1-4C32-AC23-36F01E7431FE}" type="pres">
      <dgm:prSet presAssocID="{5BE3AE0A-EC1A-4710-9BDB-150E6F2385CD}" presName="circ3" presStyleLbl="vennNode1" presStyleIdx="2" presStyleCnt="3"/>
      <dgm:spPr/>
      <dgm:t>
        <a:bodyPr/>
        <a:lstStyle/>
        <a:p>
          <a:endParaRPr lang="fr-FR"/>
        </a:p>
      </dgm:t>
    </dgm:pt>
    <dgm:pt modelId="{57251D2B-29AE-473D-9EE6-AF26237A7CC8}" type="pres">
      <dgm:prSet presAssocID="{5BE3AE0A-EC1A-4710-9BDB-150E6F2385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EB7CE3-C99B-4419-ACEC-D7B98037A1B1}" srcId="{35E201F2-27B0-483C-B93E-9F87513BCD15}" destId="{5AECD39F-9002-4B27-84C7-7FB3958315BB}" srcOrd="0" destOrd="0" parTransId="{9C0CCB33-CA87-4200-B753-9B8A960DF1A0}" sibTransId="{68CA5715-E2FD-4D0A-81D3-0F9CC6BB793D}"/>
    <dgm:cxn modelId="{845300C9-731D-4B4A-B07A-9C179FD6B9D5}" type="presOf" srcId="{C8EF1368-2641-40F1-BB02-2032FA7F4A0C}" destId="{85C60E41-1795-4BE7-A117-53B629CC979A}" srcOrd="1" destOrd="0" presId="urn:microsoft.com/office/officeart/2005/8/layout/venn1"/>
    <dgm:cxn modelId="{3BD0F77A-C040-4CF6-9326-41A98ACE7EB0}" type="presOf" srcId="{5AECD39F-9002-4B27-84C7-7FB3958315BB}" destId="{03D8A083-CEFE-4EFB-BBD6-D61BAF43E917}" srcOrd="1" destOrd="0" presId="urn:microsoft.com/office/officeart/2005/8/layout/venn1"/>
    <dgm:cxn modelId="{A43163F4-D3D2-4C06-A7D6-298E57E9EC13}" type="presOf" srcId="{5BE3AE0A-EC1A-4710-9BDB-150E6F2385CD}" destId="{57251D2B-29AE-473D-9EE6-AF26237A7CC8}" srcOrd="1" destOrd="0" presId="urn:microsoft.com/office/officeart/2005/8/layout/venn1"/>
    <dgm:cxn modelId="{88A58444-86CE-4B6D-B6B1-789C52D346A3}" type="presOf" srcId="{5AECD39F-9002-4B27-84C7-7FB3958315BB}" destId="{2ADB1E6C-1529-4923-BE3E-6887FDD66C9F}" srcOrd="0" destOrd="0" presId="urn:microsoft.com/office/officeart/2005/8/layout/venn1"/>
    <dgm:cxn modelId="{1288C88B-8DA2-48E2-8CD3-619B22D56AC5}" type="presOf" srcId="{5BE3AE0A-EC1A-4710-9BDB-150E6F2385CD}" destId="{7434E549-4CE1-4C32-AC23-36F01E7431FE}" srcOrd="0" destOrd="0" presId="urn:microsoft.com/office/officeart/2005/8/layout/venn1"/>
    <dgm:cxn modelId="{8F43F7A7-0229-463E-85E4-B029AFFBE314}" srcId="{35E201F2-27B0-483C-B93E-9F87513BCD15}" destId="{C8EF1368-2641-40F1-BB02-2032FA7F4A0C}" srcOrd="1" destOrd="0" parTransId="{9D66C77C-0151-459F-8082-C3BAFD5E0312}" sibTransId="{6993BD09-3BD5-4221-85FD-2B37F732D881}"/>
    <dgm:cxn modelId="{07888333-82EF-41B5-BFC6-A41CB1CDEDEB}" srcId="{35E201F2-27B0-483C-B93E-9F87513BCD15}" destId="{5BE3AE0A-EC1A-4710-9BDB-150E6F2385CD}" srcOrd="2" destOrd="0" parTransId="{375ED739-9297-46A4-BB6F-892C4F7E340D}" sibTransId="{597A424F-60CA-47EC-949A-BA603D15C8C4}"/>
    <dgm:cxn modelId="{702BF01E-8EAC-42A9-9DF9-D63A9BA5472B}" type="presOf" srcId="{35E201F2-27B0-483C-B93E-9F87513BCD15}" destId="{67B6694A-A7E8-47A5-88BB-9F76BB804729}" srcOrd="0" destOrd="0" presId="urn:microsoft.com/office/officeart/2005/8/layout/venn1"/>
    <dgm:cxn modelId="{1E0AFC89-E91B-46C0-8578-9CDD6ABDAD0B}" type="presOf" srcId="{C8EF1368-2641-40F1-BB02-2032FA7F4A0C}" destId="{106730DC-A50A-4683-8992-A9CD59C9FCCC}" srcOrd="0" destOrd="0" presId="urn:microsoft.com/office/officeart/2005/8/layout/venn1"/>
    <dgm:cxn modelId="{8EDA4069-DD60-4F9B-8C27-4E96A26E206E}" type="presParOf" srcId="{67B6694A-A7E8-47A5-88BB-9F76BB804729}" destId="{2ADB1E6C-1529-4923-BE3E-6887FDD66C9F}" srcOrd="0" destOrd="0" presId="urn:microsoft.com/office/officeart/2005/8/layout/venn1"/>
    <dgm:cxn modelId="{E6C7C602-D1E8-4499-9D91-4FF3C09497B1}" type="presParOf" srcId="{67B6694A-A7E8-47A5-88BB-9F76BB804729}" destId="{03D8A083-CEFE-4EFB-BBD6-D61BAF43E917}" srcOrd="1" destOrd="0" presId="urn:microsoft.com/office/officeart/2005/8/layout/venn1"/>
    <dgm:cxn modelId="{019606F1-5EA9-4B70-814C-6A9323E0C983}" type="presParOf" srcId="{67B6694A-A7E8-47A5-88BB-9F76BB804729}" destId="{106730DC-A50A-4683-8992-A9CD59C9FCCC}" srcOrd="2" destOrd="0" presId="urn:microsoft.com/office/officeart/2005/8/layout/venn1"/>
    <dgm:cxn modelId="{7BF3C7F2-0C1D-484F-A7B1-773B0F8AC8B0}" type="presParOf" srcId="{67B6694A-A7E8-47A5-88BB-9F76BB804729}" destId="{85C60E41-1795-4BE7-A117-53B629CC979A}" srcOrd="3" destOrd="0" presId="urn:microsoft.com/office/officeart/2005/8/layout/venn1"/>
    <dgm:cxn modelId="{938845CF-974C-439D-8FDF-FE4406FF318D}" type="presParOf" srcId="{67B6694A-A7E8-47A5-88BB-9F76BB804729}" destId="{7434E549-4CE1-4C32-AC23-36F01E7431FE}" srcOrd="4" destOrd="0" presId="urn:microsoft.com/office/officeart/2005/8/layout/venn1"/>
    <dgm:cxn modelId="{E33DAE16-0527-44AA-B730-1C195960A9AA}" type="presParOf" srcId="{67B6694A-A7E8-47A5-88BB-9F76BB804729}" destId="{57251D2B-29AE-473D-9EE6-AF26237A7C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E7DB7-ADED-4CC0-A979-3A72A372B4E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1AFB75-C97F-4007-88D1-EF02AE74CE04}">
      <dgm:prSet/>
      <dgm:spPr/>
      <dgm:t>
        <a:bodyPr/>
        <a:lstStyle/>
        <a:p>
          <a:pPr rtl="0"/>
          <a:r>
            <a:rPr lang="fr-FR" dirty="0" smtClean="0"/>
            <a:t>Niveau</a:t>
          </a:r>
          <a:endParaRPr lang="fr-FR" dirty="0"/>
        </a:p>
      </dgm:t>
    </dgm:pt>
    <dgm:pt modelId="{26DF23D5-9C2B-49AF-8EBA-5661DD135897}" type="parTrans" cxnId="{B6D53658-FE68-4743-B56F-EE60697AEB33}">
      <dgm:prSet/>
      <dgm:spPr/>
      <dgm:t>
        <a:bodyPr/>
        <a:lstStyle/>
        <a:p>
          <a:endParaRPr lang="fr-FR"/>
        </a:p>
      </dgm:t>
    </dgm:pt>
    <dgm:pt modelId="{1776A550-D632-4984-9C04-899872CB166E}" type="sibTrans" cxnId="{B6D53658-FE68-4743-B56F-EE60697AEB33}">
      <dgm:prSet/>
      <dgm:spPr/>
      <dgm:t>
        <a:bodyPr/>
        <a:lstStyle/>
        <a:p>
          <a:endParaRPr lang="fr-FR"/>
        </a:p>
      </dgm:t>
    </dgm:pt>
    <dgm:pt modelId="{3B761A4A-E82C-430F-956E-79C2A4C54EC6}">
      <dgm:prSet custT="1"/>
      <dgm:spPr/>
      <dgm:t>
        <a:bodyPr/>
        <a:lstStyle/>
        <a:p>
          <a:pPr rtl="0"/>
          <a:r>
            <a:rPr lang="fr-FR" sz="1800" dirty="0" smtClean="0"/>
            <a:t>Organisation général</a:t>
          </a:r>
          <a:endParaRPr lang="fr-FR" sz="1800" dirty="0"/>
        </a:p>
      </dgm:t>
    </dgm:pt>
    <dgm:pt modelId="{A8FC5D73-9F0E-403D-9C3F-EB44392DFB07}" type="parTrans" cxnId="{B73FF668-FC20-4273-BD6E-420290C181C8}">
      <dgm:prSet/>
      <dgm:spPr/>
      <dgm:t>
        <a:bodyPr/>
        <a:lstStyle/>
        <a:p>
          <a:endParaRPr lang="fr-FR" dirty="0"/>
        </a:p>
      </dgm:t>
    </dgm:pt>
    <dgm:pt modelId="{8E3D434A-4F0E-4BBB-81FC-4C4B3B63D610}" type="sibTrans" cxnId="{B73FF668-FC20-4273-BD6E-420290C181C8}">
      <dgm:prSet/>
      <dgm:spPr/>
      <dgm:t>
        <a:bodyPr/>
        <a:lstStyle/>
        <a:p>
          <a:endParaRPr lang="fr-FR"/>
        </a:p>
      </dgm:t>
    </dgm:pt>
    <dgm:pt modelId="{6431FE51-2217-49E3-8A69-CBFB5E5328DE}">
      <dgm:prSet custT="1"/>
      <dgm:spPr/>
      <dgm:t>
        <a:bodyPr/>
        <a:lstStyle/>
        <a:p>
          <a:pPr rtl="0"/>
          <a:r>
            <a:rPr lang="fr-FR" sz="1800" dirty="0" smtClean="0"/>
            <a:t>Conditions de candidature</a:t>
          </a:r>
          <a:endParaRPr lang="fr-FR" sz="1800" dirty="0"/>
        </a:p>
      </dgm:t>
    </dgm:pt>
    <dgm:pt modelId="{A55E2B4C-DF23-4914-8836-B8CFD311B6E3}" type="parTrans" cxnId="{779B2F4C-6C36-4F2C-A638-AD199371E622}">
      <dgm:prSet/>
      <dgm:spPr/>
      <dgm:t>
        <a:bodyPr/>
        <a:lstStyle/>
        <a:p>
          <a:endParaRPr lang="fr-FR" dirty="0"/>
        </a:p>
      </dgm:t>
    </dgm:pt>
    <dgm:pt modelId="{A2824B6A-7690-4DEE-8989-3D6E371B8EF8}" type="sibTrans" cxnId="{779B2F4C-6C36-4F2C-A638-AD199371E622}">
      <dgm:prSet/>
      <dgm:spPr/>
      <dgm:t>
        <a:bodyPr/>
        <a:lstStyle/>
        <a:p>
          <a:endParaRPr lang="fr-FR"/>
        </a:p>
      </dgm:t>
    </dgm:pt>
    <dgm:pt modelId="{67EE233B-EF00-4B46-BE37-B8A5FF7EA356}">
      <dgm:prSet custT="1"/>
      <dgm:spPr/>
      <dgm:t>
        <a:bodyPr/>
        <a:lstStyle/>
        <a:p>
          <a:pPr rtl="0"/>
          <a:r>
            <a:rPr lang="fr-FR" sz="1800" dirty="0" smtClean="0"/>
            <a:t>Jury</a:t>
          </a:r>
          <a:endParaRPr lang="fr-FR" sz="1800" dirty="0"/>
        </a:p>
      </dgm:t>
    </dgm:pt>
    <dgm:pt modelId="{F1AC7B17-6109-4A65-AF2B-20F3828EAE3F}" type="parTrans" cxnId="{59DC9163-8C42-422B-9A27-1E5515B24EF0}">
      <dgm:prSet/>
      <dgm:spPr/>
      <dgm:t>
        <a:bodyPr/>
        <a:lstStyle/>
        <a:p>
          <a:endParaRPr lang="fr-FR" dirty="0"/>
        </a:p>
      </dgm:t>
    </dgm:pt>
    <dgm:pt modelId="{7FA0C88F-8FBE-488E-AC2D-DC168A089B52}" type="sibTrans" cxnId="{59DC9163-8C42-422B-9A27-1E5515B24EF0}">
      <dgm:prSet/>
      <dgm:spPr/>
      <dgm:t>
        <a:bodyPr/>
        <a:lstStyle/>
        <a:p>
          <a:endParaRPr lang="fr-FR"/>
        </a:p>
      </dgm:t>
    </dgm:pt>
    <dgm:pt modelId="{553CEA8F-B78F-4619-953C-B0043D8363B8}">
      <dgm:prSet custT="1"/>
      <dgm:spPr/>
      <dgm:t>
        <a:bodyPr/>
        <a:lstStyle/>
        <a:p>
          <a:pPr rtl="0"/>
          <a:r>
            <a:rPr lang="fr-FR" sz="1800" dirty="0" smtClean="0"/>
            <a:t>Délivrance du brevet et duplicata</a:t>
          </a:r>
          <a:endParaRPr lang="fr-FR" sz="1800" dirty="0"/>
        </a:p>
      </dgm:t>
    </dgm:pt>
    <dgm:pt modelId="{E34DDEE5-9E7A-45BB-8678-B7E1C762588C}" type="parTrans" cxnId="{E4FFDB83-B180-42F9-A044-1219923FD642}">
      <dgm:prSet/>
      <dgm:spPr/>
      <dgm:t>
        <a:bodyPr/>
        <a:lstStyle/>
        <a:p>
          <a:endParaRPr lang="fr-FR" dirty="0"/>
        </a:p>
      </dgm:t>
    </dgm:pt>
    <dgm:pt modelId="{80BEB56B-8986-4B3B-93B4-FFF5A5ABA244}" type="sibTrans" cxnId="{E4FFDB83-B180-42F9-A044-1219923FD642}">
      <dgm:prSet/>
      <dgm:spPr/>
      <dgm:t>
        <a:bodyPr/>
        <a:lstStyle/>
        <a:p>
          <a:endParaRPr lang="fr-FR"/>
        </a:p>
      </dgm:t>
    </dgm:pt>
    <dgm:pt modelId="{DAE17F42-4F26-40C0-B06D-B134D51C8458}">
      <dgm:prSet custT="1"/>
      <dgm:spPr/>
      <dgm:t>
        <a:bodyPr/>
        <a:lstStyle/>
        <a:p>
          <a:pPr rtl="0"/>
          <a:r>
            <a:rPr lang="fr-FR" sz="1800" dirty="0" smtClean="0"/>
            <a:t>Formation et évaluation</a:t>
          </a:r>
          <a:endParaRPr lang="fr-FR" sz="1800" dirty="0"/>
        </a:p>
      </dgm:t>
    </dgm:pt>
    <dgm:pt modelId="{AF593CE5-F006-45ED-8C52-A82E3A16A61E}" type="parTrans" cxnId="{F8401B5B-A884-4622-AC63-F311B7177660}">
      <dgm:prSet/>
      <dgm:spPr/>
      <dgm:t>
        <a:bodyPr/>
        <a:lstStyle/>
        <a:p>
          <a:endParaRPr lang="fr-FR" dirty="0"/>
        </a:p>
      </dgm:t>
    </dgm:pt>
    <dgm:pt modelId="{B0DE4510-4498-428F-84EE-D916A7B8CDDF}" type="sibTrans" cxnId="{F8401B5B-A884-4622-AC63-F311B7177660}">
      <dgm:prSet/>
      <dgm:spPr/>
      <dgm:t>
        <a:bodyPr/>
        <a:lstStyle/>
        <a:p>
          <a:endParaRPr lang="fr-FR"/>
        </a:p>
      </dgm:t>
    </dgm:pt>
    <dgm:pt modelId="{B9A53604-6FD6-439C-A727-D01A4CB2520B}">
      <dgm:prSet custT="1"/>
      <dgm:spPr/>
      <dgm:t>
        <a:bodyPr/>
        <a:lstStyle/>
        <a:p>
          <a:pPr rtl="0"/>
          <a:r>
            <a:rPr lang="fr-FR" sz="1800" dirty="0" smtClean="0"/>
            <a:t>Contenu de formation</a:t>
          </a:r>
          <a:endParaRPr lang="fr-FR" sz="1800" dirty="0"/>
        </a:p>
      </dgm:t>
    </dgm:pt>
    <dgm:pt modelId="{1969BDF8-9C17-47F8-A859-1E5CA6B7A948}" type="parTrans" cxnId="{A04400FB-866D-45C7-9FE7-85F947E16CBA}">
      <dgm:prSet/>
      <dgm:spPr/>
      <dgm:t>
        <a:bodyPr/>
        <a:lstStyle/>
        <a:p>
          <a:endParaRPr lang="fr-FR" dirty="0"/>
        </a:p>
      </dgm:t>
    </dgm:pt>
    <dgm:pt modelId="{B4E692F4-8749-4BD5-BB8C-C09F1219EB80}" type="sibTrans" cxnId="{A04400FB-866D-45C7-9FE7-85F947E16CBA}">
      <dgm:prSet/>
      <dgm:spPr/>
      <dgm:t>
        <a:bodyPr/>
        <a:lstStyle/>
        <a:p>
          <a:endParaRPr lang="fr-FR"/>
        </a:p>
      </dgm:t>
    </dgm:pt>
    <dgm:pt modelId="{FE346D7E-0ED4-491B-8AFA-9887527AA6FD}" type="pres">
      <dgm:prSet presAssocID="{017E7DB7-ADED-4CC0-A979-3A72A372B4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224FAFE-4B73-4B36-955F-EF2ADCF02D4A}" type="pres">
      <dgm:prSet presAssocID="{6E1AFB75-C97F-4007-88D1-EF02AE74CE04}" presName="root" presStyleCnt="0"/>
      <dgm:spPr/>
    </dgm:pt>
    <dgm:pt modelId="{A0E0780B-2DC6-412C-B232-2760BDF8A372}" type="pres">
      <dgm:prSet presAssocID="{6E1AFB75-C97F-4007-88D1-EF02AE74CE04}" presName="rootComposite" presStyleCnt="0"/>
      <dgm:spPr/>
    </dgm:pt>
    <dgm:pt modelId="{DFB93D74-FBB9-4FE8-9C95-6F2E983219FB}" type="pres">
      <dgm:prSet presAssocID="{6E1AFB75-C97F-4007-88D1-EF02AE74CE04}" presName="rootText" presStyleLbl="node1" presStyleIdx="0" presStyleCnt="1"/>
      <dgm:spPr/>
      <dgm:t>
        <a:bodyPr/>
        <a:lstStyle/>
        <a:p>
          <a:endParaRPr lang="fr-FR"/>
        </a:p>
      </dgm:t>
    </dgm:pt>
    <dgm:pt modelId="{64B2070C-F576-4BF2-9CD5-6B0669240CB4}" type="pres">
      <dgm:prSet presAssocID="{6E1AFB75-C97F-4007-88D1-EF02AE74CE04}" presName="rootConnector" presStyleLbl="node1" presStyleIdx="0" presStyleCnt="1"/>
      <dgm:spPr/>
      <dgm:t>
        <a:bodyPr/>
        <a:lstStyle/>
        <a:p>
          <a:endParaRPr lang="fr-FR"/>
        </a:p>
      </dgm:t>
    </dgm:pt>
    <dgm:pt modelId="{0D896BDF-5180-4B47-A3CE-1B2F36D522D7}" type="pres">
      <dgm:prSet presAssocID="{6E1AFB75-C97F-4007-88D1-EF02AE74CE04}" presName="childShape" presStyleCnt="0"/>
      <dgm:spPr/>
    </dgm:pt>
    <dgm:pt modelId="{C173DFF7-038F-4FD0-80EF-1462C01EBAD3}" type="pres">
      <dgm:prSet presAssocID="{A8FC5D73-9F0E-403D-9C3F-EB44392DFB07}" presName="Name13" presStyleLbl="parChTrans1D2" presStyleIdx="0" presStyleCnt="6"/>
      <dgm:spPr/>
      <dgm:t>
        <a:bodyPr/>
        <a:lstStyle/>
        <a:p>
          <a:endParaRPr lang="fr-FR"/>
        </a:p>
      </dgm:t>
    </dgm:pt>
    <dgm:pt modelId="{8AD377F4-E727-4CEE-84A0-F5B7FF15A659}" type="pres">
      <dgm:prSet presAssocID="{3B761A4A-E82C-430F-956E-79C2A4C54EC6}" presName="childText" presStyleLbl="bgAcc1" presStyleIdx="0" presStyleCnt="6" custScaleX="446612" custLinFactNeighborX="-23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8EC897-5C36-4B23-A6CF-986616CB4D88}" type="pres">
      <dgm:prSet presAssocID="{A55E2B4C-DF23-4914-8836-B8CFD311B6E3}" presName="Name13" presStyleLbl="parChTrans1D2" presStyleIdx="1" presStyleCnt="6"/>
      <dgm:spPr/>
      <dgm:t>
        <a:bodyPr/>
        <a:lstStyle/>
        <a:p>
          <a:endParaRPr lang="fr-FR"/>
        </a:p>
      </dgm:t>
    </dgm:pt>
    <dgm:pt modelId="{1FEC312C-E787-409C-B6EE-A7E96A2CA1D9}" type="pres">
      <dgm:prSet presAssocID="{6431FE51-2217-49E3-8A69-CBFB5E5328DE}" presName="childText" presStyleLbl="bgAcc1" presStyleIdx="1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BFC720-F31A-4521-AAAA-FB20E0BBCA67}" type="pres">
      <dgm:prSet presAssocID="{F1AC7B17-6109-4A65-AF2B-20F3828EAE3F}" presName="Name13" presStyleLbl="parChTrans1D2" presStyleIdx="2" presStyleCnt="6"/>
      <dgm:spPr/>
      <dgm:t>
        <a:bodyPr/>
        <a:lstStyle/>
        <a:p>
          <a:endParaRPr lang="fr-FR"/>
        </a:p>
      </dgm:t>
    </dgm:pt>
    <dgm:pt modelId="{46CFEA8A-1619-4B86-B663-AD5DA2D542B9}" type="pres">
      <dgm:prSet presAssocID="{67EE233B-EF00-4B46-BE37-B8A5FF7EA356}" presName="childText" presStyleLbl="bgAcc1" presStyleIdx="2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80FED8-BE95-4DF9-8197-C9147A55F336}" type="pres">
      <dgm:prSet presAssocID="{E34DDEE5-9E7A-45BB-8678-B7E1C762588C}" presName="Name13" presStyleLbl="parChTrans1D2" presStyleIdx="3" presStyleCnt="6"/>
      <dgm:spPr/>
      <dgm:t>
        <a:bodyPr/>
        <a:lstStyle/>
        <a:p>
          <a:endParaRPr lang="fr-FR"/>
        </a:p>
      </dgm:t>
    </dgm:pt>
    <dgm:pt modelId="{8936EDF9-4ED1-4A98-89CF-A8BC7B953131}" type="pres">
      <dgm:prSet presAssocID="{553CEA8F-B78F-4619-953C-B0043D8363B8}" presName="childText" presStyleLbl="bgAcc1" presStyleIdx="3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5765FB-538F-43C3-91E0-5F10FCE57769}" type="pres">
      <dgm:prSet presAssocID="{AF593CE5-F006-45ED-8C52-A82E3A16A61E}" presName="Name13" presStyleLbl="parChTrans1D2" presStyleIdx="4" presStyleCnt="6"/>
      <dgm:spPr/>
      <dgm:t>
        <a:bodyPr/>
        <a:lstStyle/>
        <a:p>
          <a:endParaRPr lang="fr-FR"/>
        </a:p>
      </dgm:t>
    </dgm:pt>
    <dgm:pt modelId="{70EA8F4F-2F3B-417E-BD51-0325E4A3E654}" type="pres">
      <dgm:prSet presAssocID="{DAE17F42-4F26-40C0-B06D-B134D51C8458}" presName="childText" presStyleLbl="bgAcc1" presStyleIdx="4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4B66DF-4C68-49BD-98CD-1D9E1D7F2ECC}" type="pres">
      <dgm:prSet presAssocID="{1969BDF8-9C17-47F8-A859-1E5CA6B7A948}" presName="Name13" presStyleLbl="parChTrans1D2" presStyleIdx="5" presStyleCnt="6"/>
      <dgm:spPr/>
      <dgm:t>
        <a:bodyPr/>
        <a:lstStyle/>
        <a:p>
          <a:endParaRPr lang="fr-FR"/>
        </a:p>
      </dgm:t>
    </dgm:pt>
    <dgm:pt modelId="{59D571DA-811D-4D43-9575-B1C2A18A34CB}" type="pres">
      <dgm:prSet presAssocID="{B9A53604-6FD6-439C-A727-D01A4CB2520B}" presName="childText" presStyleLbl="bgAcc1" presStyleIdx="5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19C55B0-A932-497E-8AAB-37B1C3856865}" type="presOf" srcId="{1969BDF8-9C17-47F8-A859-1E5CA6B7A948}" destId="{394B66DF-4C68-49BD-98CD-1D9E1D7F2ECC}" srcOrd="0" destOrd="0" presId="urn:microsoft.com/office/officeart/2005/8/layout/hierarchy3"/>
    <dgm:cxn modelId="{59DC9163-8C42-422B-9A27-1E5515B24EF0}" srcId="{6E1AFB75-C97F-4007-88D1-EF02AE74CE04}" destId="{67EE233B-EF00-4B46-BE37-B8A5FF7EA356}" srcOrd="2" destOrd="0" parTransId="{F1AC7B17-6109-4A65-AF2B-20F3828EAE3F}" sibTransId="{7FA0C88F-8FBE-488E-AC2D-DC168A089B52}"/>
    <dgm:cxn modelId="{14266391-BA56-4CF2-A366-3613DFC7DD73}" type="presOf" srcId="{DAE17F42-4F26-40C0-B06D-B134D51C8458}" destId="{70EA8F4F-2F3B-417E-BD51-0325E4A3E654}" srcOrd="0" destOrd="0" presId="urn:microsoft.com/office/officeart/2005/8/layout/hierarchy3"/>
    <dgm:cxn modelId="{3AF8C2DE-5556-4B9B-91C2-57156FA18C4A}" type="presOf" srcId="{3B761A4A-E82C-430F-956E-79C2A4C54EC6}" destId="{8AD377F4-E727-4CEE-84A0-F5B7FF15A659}" srcOrd="0" destOrd="0" presId="urn:microsoft.com/office/officeart/2005/8/layout/hierarchy3"/>
    <dgm:cxn modelId="{6B7BA8BA-5A7B-4E15-AFDA-84A2157C091C}" type="presOf" srcId="{6431FE51-2217-49E3-8A69-CBFB5E5328DE}" destId="{1FEC312C-E787-409C-B6EE-A7E96A2CA1D9}" srcOrd="0" destOrd="0" presId="urn:microsoft.com/office/officeart/2005/8/layout/hierarchy3"/>
    <dgm:cxn modelId="{AB3B6156-FF67-4541-9C4D-8C53029F4B71}" type="presOf" srcId="{6E1AFB75-C97F-4007-88D1-EF02AE74CE04}" destId="{DFB93D74-FBB9-4FE8-9C95-6F2E983219FB}" srcOrd="0" destOrd="0" presId="urn:microsoft.com/office/officeart/2005/8/layout/hierarchy3"/>
    <dgm:cxn modelId="{51BCCE00-363B-4C00-8D4A-7EC7BE85F99E}" type="presOf" srcId="{A8FC5D73-9F0E-403D-9C3F-EB44392DFB07}" destId="{C173DFF7-038F-4FD0-80EF-1462C01EBAD3}" srcOrd="0" destOrd="0" presId="urn:microsoft.com/office/officeart/2005/8/layout/hierarchy3"/>
    <dgm:cxn modelId="{A04400FB-866D-45C7-9FE7-85F947E16CBA}" srcId="{6E1AFB75-C97F-4007-88D1-EF02AE74CE04}" destId="{B9A53604-6FD6-439C-A727-D01A4CB2520B}" srcOrd="5" destOrd="0" parTransId="{1969BDF8-9C17-47F8-A859-1E5CA6B7A948}" sibTransId="{B4E692F4-8749-4BD5-BB8C-C09F1219EB80}"/>
    <dgm:cxn modelId="{752925EC-F4DF-49B1-9D9E-6782C0817190}" type="presOf" srcId="{017E7DB7-ADED-4CC0-A979-3A72A372B4E0}" destId="{FE346D7E-0ED4-491B-8AFA-9887527AA6FD}" srcOrd="0" destOrd="0" presId="urn:microsoft.com/office/officeart/2005/8/layout/hierarchy3"/>
    <dgm:cxn modelId="{B4CD55B7-240F-4C18-BB67-ADBE11D883E7}" type="presOf" srcId="{E34DDEE5-9E7A-45BB-8678-B7E1C762588C}" destId="{9D80FED8-BE95-4DF9-8197-C9147A55F336}" srcOrd="0" destOrd="0" presId="urn:microsoft.com/office/officeart/2005/8/layout/hierarchy3"/>
    <dgm:cxn modelId="{E4FFDB83-B180-42F9-A044-1219923FD642}" srcId="{6E1AFB75-C97F-4007-88D1-EF02AE74CE04}" destId="{553CEA8F-B78F-4619-953C-B0043D8363B8}" srcOrd="3" destOrd="0" parTransId="{E34DDEE5-9E7A-45BB-8678-B7E1C762588C}" sibTransId="{80BEB56B-8986-4B3B-93B4-FFF5A5ABA244}"/>
    <dgm:cxn modelId="{B06ADC1C-4B40-4A89-B368-FB81F3924C44}" type="presOf" srcId="{67EE233B-EF00-4B46-BE37-B8A5FF7EA356}" destId="{46CFEA8A-1619-4B86-B663-AD5DA2D542B9}" srcOrd="0" destOrd="0" presId="urn:microsoft.com/office/officeart/2005/8/layout/hierarchy3"/>
    <dgm:cxn modelId="{B73FF668-FC20-4273-BD6E-420290C181C8}" srcId="{6E1AFB75-C97F-4007-88D1-EF02AE74CE04}" destId="{3B761A4A-E82C-430F-956E-79C2A4C54EC6}" srcOrd="0" destOrd="0" parTransId="{A8FC5D73-9F0E-403D-9C3F-EB44392DFB07}" sibTransId="{8E3D434A-4F0E-4BBB-81FC-4C4B3B63D610}"/>
    <dgm:cxn modelId="{F8401B5B-A884-4622-AC63-F311B7177660}" srcId="{6E1AFB75-C97F-4007-88D1-EF02AE74CE04}" destId="{DAE17F42-4F26-40C0-B06D-B134D51C8458}" srcOrd="4" destOrd="0" parTransId="{AF593CE5-F006-45ED-8C52-A82E3A16A61E}" sibTransId="{B0DE4510-4498-428F-84EE-D916A7B8CDDF}"/>
    <dgm:cxn modelId="{44551E40-8023-431E-8C50-D5A237BB83F7}" type="presOf" srcId="{553CEA8F-B78F-4619-953C-B0043D8363B8}" destId="{8936EDF9-4ED1-4A98-89CF-A8BC7B953131}" srcOrd="0" destOrd="0" presId="urn:microsoft.com/office/officeart/2005/8/layout/hierarchy3"/>
    <dgm:cxn modelId="{F6196C63-29CE-4AB6-9AC7-2607A7EA4A86}" type="presOf" srcId="{F1AC7B17-6109-4A65-AF2B-20F3828EAE3F}" destId="{25BFC720-F31A-4521-AAAA-FB20E0BBCA67}" srcOrd="0" destOrd="0" presId="urn:microsoft.com/office/officeart/2005/8/layout/hierarchy3"/>
    <dgm:cxn modelId="{589FD04D-F0F6-4B1C-9F1C-4407FCCDC014}" type="presOf" srcId="{AF593CE5-F006-45ED-8C52-A82E3A16A61E}" destId="{155765FB-538F-43C3-91E0-5F10FCE57769}" srcOrd="0" destOrd="0" presId="urn:microsoft.com/office/officeart/2005/8/layout/hierarchy3"/>
    <dgm:cxn modelId="{779B2F4C-6C36-4F2C-A638-AD199371E622}" srcId="{6E1AFB75-C97F-4007-88D1-EF02AE74CE04}" destId="{6431FE51-2217-49E3-8A69-CBFB5E5328DE}" srcOrd="1" destOrd="0" parTransId="{A55E2B4C-DF23-4914-8836-B8CFD311B6E3}" sibTransId="{A2824B6A-7690-4DEE-8989-3D6E371B8EF8}"/>
    <dgm:cxn modelId="{B6D53658-FE68-4743-B56F-EE60697AEB33}" srcId="{017E7DB7-ADED-4CC0-A979-3A72A372B4E0}" destId="{6E1AFB75-C97F-4007-88D1-EF02AE74CE04}" srcOrd="0" destOrd="0" parTransId="{26DF23D5-9C2B-49AF-8EBA-5661DD135897}" sibTransId="{1776A550-D632-4984-9C04-899872CB166E}"/>
    <dgm:cxn modelId="{D30ACAA0-D91E-44E9-BAD0-23A9B90D6C1E}" type="presOf" srcId="{A55E2B4C-DF23-4914-8836-B8CFD311B6E3}" destId="{008EC897-5C36-4B23-A6CF-986616CB4D88}" srcOrd="0" destOrd="0" presId="urn:microsoft.com/office/officeart/2005/8/layout/hierarchy3"/>
    <dgm:cxn modelId="{EC9C3BF4-5475-4557-8A09-2216A701D0B1}" type="presOf" srcId="{B9A53604-6FD6-439C-A727-D01A4CB2520B}" destId="{59D571DA-811D-4D43-9575-B1C2A18A34CB}" srcOrd="0" destOrd="0" presId="urn:microsoft.com/office/officeart/2005/8/layout/hierarchy3"/>
    <dgm:cxn modelId="{B6C4755F-B7AD-4D4E-A735-2EFB063EA47F}" type="presOf" srcId="{6E1AFB75-C97F-4007-88D1-EF02AE74CE04}" destId="{64B2070C-F576-4BF2-9CD5-6B0669240CB4}" srcOrd="1" destOrd="0" presId="urn:microsoft.com/office/officeart/2005/8/layout/hierarchy3"/>
    <dgm:cxn modelId="{34930BD5-55AF-49A8-8822-18A1BBA4F5D8}" type="presParOf" srcId="{FE346D7E-0ED4-491B-8AFA-9887527AA6FD}" destId="{6224FAFE-4B73-4B36-955F-EF2ADCF02D4A}" srcOrd="0" destOrd="0" presId="urn:microsoft.com/office/officeart/2005/8/layout/hierarchy3"/>
    <dgm:cxn modelId="{5592E6EB-6BD1-46FC-B601-93F5301F5574}" type="presParOf" srcId="{6224FAFE-4B73-4B36-955F-EF2ADCF02D4A}" destId="{A0E0780B-2DC6-412C-B232-2760BDF8A372}" srcOrd="0" destOrd="0" presId="urn:microsoft.com/office/officeart/2005/8/layout/hierarchy3"/>
    <dgm:cxn modelId="{EE2B1EAD-026E-43BD-A28D-DFCF458C4A26}" type="presParOf" srcId="{A0E0780B-2DC6-412C-B232-2760BDF8A372}" destId="{DFB93D74-FBB9-4FE8-9C95-6F2E983219FB}" srcOrd="0" destOrd="0" presId="urn:microsoft.com/office/officeart/2005/8/layout/hierarchy3"/>
    <dgm:cxn modelId="{6041A0CB-89A4-4C71-A570-7A7859698305}" type="presParOf" srcId="{A0E0780B-2DC6-412C-B232-2760BDF8A372}" destId="{64B2070C-F576-4BF2-9CD5-6B0669240CB4}" srcOrd="1" destOrd="0" presId="urn:microsoft.com/office/officeart/2005/8/layout/hierarchy3"/>
    <dgm:cxn modelId="{B84A1B6F-29A4-4687-B533-4EDE9EDD0CEB}" type="presParOf" srcId="{6224FAFE-4B73-4B36-955F-EF2ADCF02D4A}" destId="{0D896BDF-5180-4B47-A3CE-1B2F36D522D7}" srcOrd="1" destOrd="0" presId="urn:microsoft.com/office/officeart/2005/8/layout/hierarchy3"/>
    <dgm:cxn modelId="{CBBCACBD-A9CA-46F4-84A7-1CF77AD9924A}" type="presParOf" srcId="{0D896BDF-5180-4B47-A3CE-1B2F36D522D7}" destId="{C173DFF7-038F-4FD0-80EF-1462C01EBAD3}" srcOrd="0" destOrd="0" presId="urn:microsoft.com/office/officeart/2005/8/layout/hierarchy3"/>
    <dgm:cxn modelId="{8811F498-86DC-4B76-8BB0-C9F81386C3E7}" type="presParOf" srcId="{0D896BDF-5180-4B47-A3CE-1B2F36D522D7}" destId="{8AD377F4-E727-4CEE-84A0-F5B7FF15A659}" srcOrd="1" destOrd="0" presId="urn:microsoft.com/office/officeart/2005/8/layout/hierarchy3"/>
    <dgm:cxn modelId="{608FE4CB-FF0A-4153-AEDD-5649022EC171}" type="presParOf" srcId="{0D896BDF-5180-4B47-A3CE-1B2F36D522D7}" destId="{008EC897-5C36-4B23-A6CF-986616CB4D88}" srcOrd="2" destOrd="0" presId="urn:microsoft.com/office/officeart/2005/8/layout/hierarchy3"/>
    <dgm:cxn modelId="{BDFD4D8C-3768-4FCF-9847-8DB4AD3E91EA}" type="presParOf" srcId="{0D896BDF-5180-4B47-A3CE-1B2F36D522D7}" destId="{1FEC312C-E787-409C-B6EE-A7E96A2CA1D9}" srcOrd="3" destOrd="0" presId="urn:microsoft.com/office/officeart/2005/8/layout/hierarchy3"/>
    <dgm:cxn modelId="{F690A1D8-F744-4DD2-91CE-3319FE6FFC3C}" type="presParOf" srcId="{0D896BDF-5180-4B47-A3CE-1B2F36D522D7}" destId="{25BFC720-F31A-4521-AAAA-FB20E0BBCA67}" srcOrd="4" destOrd="0" presId="urn:microsoft.com/office/officeart/2005/8/layout/hierarchy3"/>
    <dgm:cxn modelId="{58F047EC-4967-4BB7-9539-621000E6B8AD}" type="presParOf" srcId="{0D896BDF-5180-4B47-A3CE-1B2F36D522D7}" destId="{46CFEA8A-1619-4B86-B663-AD5DA2D542B9}" srcOrd="5" destOrd="0" presId="urn:microsoft.com/office/officeart/2005/8/layout/hierarchy3"/>
    <dgm:cxn modelId="{C1652EC4-392A-4B8C-8FF2-DC6B1CC44297}" type="presParOf" srcId="{0D896BDF-5180-4B47-A3CE-1B2F36D522D7}" destId="{9D80FED8-BE95-4DF9-8197-C9147A55F336}" srcOrd="6" destOrd="0" presId="urn:microsoft.com/office/officeart/2005/8/layout/hierarchy3"/>
    <dgm:cxn modelId="{E1B547BA-F6D8-45B5-A923-E289636EF948}" type="presParOf" srcId="{0D896BDF-5180-4B47-A3CE-1B2F36D522D7}" destId="{8936EDF9-4ED1-4A98-89CF-A8BC7B953131}" srcOrd="7" destOrd="0" presId="urn:microsoft.com/office/officeart/2005/8/layout/hierarchy3"/>
    <dgm:cxn modelId="{D6078DE2-31F3-43B1-87A7-FC0F524E6429}" type="presParOf" srcId="{0D896BDF-5180-4B47-A3CE-1B2F36D522D7}" destId="{155765FB-538F-43C3-91E0-5F10FCE57769}" srcOrd="8" destOrd="0" presId="urn:microsoft.com/office/officeart/2005/8/layout/hierarchy3"/>
    <dgm:cxn modelId="{0A14CA90-BF65-4D54-8F90-D96A10192867}" type="presParOf" srcId="{0D896BDF-5180-4B47-A3CE-1B2F36D522D7}" destId="{70EA8F4F-2F3B-417E-BD51-0325E4A3E654}" srcOrd="9" destOrd="0" presId="urn:microsoft.com/office/officeart/2005/8/layout/hierarchy3"/>
    <dgm:cxn modelId="{09A3F40D-A63A-429F-8146-1FD8CE5CE1AB}" type="presParOf" srcId="{0D896BDF-5180-4B47-A3CE-1B2F36D522D7}" destId="{394B66DF-4C68-49BD-98CD-1D9E1D7F2ECC}" srcOrd="10" destOrd="0" presId="urn:microsoft.com/office/officeart/2005/8/layout/hierarchy3"/>
    <dgm:cxn modelId="{58086C2A-43BA-4D5E-B809-9A91150F7C3F}" type="presParOf" srcId="{0D896BDF-5180-4B47-A3CE-1B2F36D522D7}" destId="{59D571DA-811D-4D43-9575-B1C2A18A34CB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7E7DB7-ADED-4CC0-A979-3A72A372B4E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E1AFB75-C97F-4007-88D1-EF02AE74CE04}">
      <dgm:prSet/>
      <dgm:spPr/>
      <dgm:t>
        <a:bodyPr/>
        <a:lstStyle/>
        <a:p>
          <a:pPr rtl="0"/>
          <a:r>
            <a:rPr lang="fr-FR" dirty="0" smtClean="0"/>
            <a:t>Niveau</a:t>
          </a:r>
          <a:endParaRPr lang="fr-FR" dirty="0"/>
        </a:p>
      </dgm:t>
    </dgm:pt>
    <dgm:pt modelId="{26DF23D5-9C2B-49AF-8EBA-5661DD135897}" type="parTrans" cxnId="{B6D53658-FE68-4743-B56F-EE60697AEB33}">
      <dgm:prSet/>
      <dgm:spPr/>
      <dgm:t>
        <a:bodyPr/>
        <a:lstStyle/>
        <a:p>
          <a:endParaRPr lang="fr-FR"/>
        </a:p>
      </dgm:t>
    </dgm:pt>
    <dgm:pt modelId="{1776A550-D632-4984-9C04-899872CB166E}" type="sibTrans" cxnId="{B6D53658-FE68-4743-B56F-EE60697AEB33}">
      <dgm:prSet/>
      <dgm:spPr/>
      <dgm:t>
        <a:bodyPr/>
        <a:lstStyle/>
        <a:p>
          <a:endParaRPr lang="fr-FR"/>
        </a:p>
      </dgm:t>
    </dgm:pt>
    <dgm:pt modelId="{3B761A4A-E82C-430F-956E-79C2A4C54EC6}">
      <dgm:prSet custT="1"/>
      <dgm:spPr/>
      <dgm:t>
        <a:bodyPr/>
        <a:lstStyle/>
        <a:p>
          <a:pPr rtl="0"/>
          <a:r>
            <a:rPr lang="fr-FR" sz="1800" dirty="0" smtClean="0"/>
            <a:t>Organisation générale</a:t>
          </a:r>
          <a:endParaRPr lang="fr-FR" sz="1800" dirty="0"/>
        </a:p>
      </dgm:t>
    </dgm:pt>
    <dgm:pt modelId="{A8FC5D73-9F0E-403D-9C3F-EB44392DFB07}" type="parTrans" cxnId="{B73FF668-FC20-4273-BD6E-420290C181C8}">
      <dgm:prSet/>
      <dgm:spPr/>
      <dgm:t>
        <a:bodyPr/>
        <a:lstStyle/>
        <a:p>
          <a:endParaRPr lang="fr-FR" dirty="0"/>
        </a:p>
      </dgm:t>
    </dgm:pt>
    <dgm:pt modelId="{8E3D434A-4F0E-4BBB-81FC-4C4B3B63D610}" type="sibTrans" cxnId="{B73FF668-FC20-4273-BD6E-420290C181C8}">
      <dgm:prSet/>
      <dgm:spPr/>
      <dgm:t>
        <a:bodyPr/>
        <a:lstStyle/>
        <a:p>
          <a:endParaRPr lang="fr-FR"/>
        </a:p>
      </dgm:t>
    </dgm:pt>
    <dgm:pt modelId="{6431FE51-2217-49E3-8A69-CBFB5E5328DE}">
      <dgm:prSet custT="1"/>
      <dgm:spPr/>
      <dgm:t>
        <a:bodyPr/>
        <a:lstStyle/>
        <a:p>
          <a:pPr rtl="0"/>
          <a:r>
            <a:rPr lang="fr-FR" sz="1800" dirty="0" smtClean="0"/>
            <a:t>Conditions de candidature</a:t>
          </a:r>
          <a:endParaRPr lang="fr-FR" sz="1800" dirty="0"/>
        </a:p>
      </dgm:t>
    </dgm:pt>
    <dgm:pt modelId="{A55E2B4C-DF23-4914-8836-B8CFD311B6E3}" type="parTrans" cxnId="{779B2F4C-6C36-4F2C-A638-AD199371E622}">
      <dgm:prSet/>
      <dgm:spPr/>
      <dgm:t>
        <a:bodyPr/>
        <a:lstStyle/>
        <a:p>
          <a:endParaRPr lang="fr-FR" dirty="0"/>
        </a:p>
      </dgm:t>
    </dgm:pt>
    <dgm:pt modelId="{A2824B6A-7690-4DEE-8989-3D6E371B8EF8}" type="sibTrans" cxnId="{779B2F4C-6C36-4F2C-A638-AD199371E622}">
      <dgm:prSet/>
      <dgm:spPr/>
      <dgm:t>
        <a:bodyPr/>
        <a:lstStyle/>
        <a:p>
          <a:endParaRPr lang="fr-FR"/>
        </a:p>
      </dgm:t>
    </dgm:pt>
    <dgm:pt modelId="{67EE233B-EF00-4B46-BE37-B8A5FF7EA356}">
      <dgm:prSet custT="1"/>
      <dgm:spPr/>
      <dgm:t>
        <a:bodyPr/>
        <a:lstStyle/>
        <a:p>
          <a:pPr rtl="0"/>
          <a:r>
            <a:rPr lang="fr-FR" sz="1800" dirty="0" smtClean="0"/>
            <a:t>Jury</a:t>
          </a:r>
          <a:endParaRPr lang="fr-FR" sz="1800" dirty="0"/>
        </a:p>
      </dgm:t>
    </dgm:pt>
    <dgm:pt modelId="{F1AC7B17-6109-4A65-AF2B-20F3828EAE3F}" type="parTrans" cxnId="{59DC9163-8C42-422B-9A27-1E5515B24EF0}">
      <dgm:prSet/>
      <dgm:spPr/>
      <dgm:t>
        <a:bodyPr/>
        <a:lstStyle/>
        <a:p>
          <a:endParaRPr lang="fr-FR" dirty="0"/>
        </a:p>
      </dgm:t>
    </dgm:pt>
    <dgm:pt modelId="{7FA0C88F-8FBE-488E-AC2D-DC168A089B52}" type="sibTrans" cxnId="{59DC9163-8C42-422B-9A27-1E5515B24EF0}">
      <dgm:prSet/>
      <dgm:spPr/>
      <dgm:t>
        <a:bodyPr/>
        <a:lstStyle/>
        <a:p>
          <a:endParaRPr lang="fr-FR"/>
        </a:p>
      </dgm:t>
    </dgm:pt>
    <dgm:pt modelId="{553CEA8F-B78F-4619-953C-B0043D8363B8}">
      <dgm:prSet custT="1"/>
      <dgm:spPr/>
      <dgm:t>
        <a:bodyPr/>
        <a:lstStyle/>
        <a:p>
          <a:pPr rtl="0"/>
          <a:r>
            <a:rPr lang="fr-FR" sz="1800" dirty="0" smtClean="0"/>
            <a:t>Délivrance du brevet et duplicata</a:t>
          </a:r>
          <a:endParaRPr lang="fr-FR" sz="1800" dirty="0"/>
        </a:p>
      </dgm:t>
    </dgm:pt>
    <dgm:pt modelId="{E34DDEE5-9E7A-45BB-8678-B7E1C762588C}" type="parTrans" cxnId="{E4FFDB83-B180-42F9-A044-1219923FD642}">
      <dgm:prSet/>
      <dgm:spPr/>
      <dgm:t>
        <a:bodyPr/>
        <a:lstStyle/>
        <a:p>
          <a:endParaRPr lang="fr-FR" dirty="0"/>
        </a:p>
      </dgm:t>
    </dgm:pt>
    <dgm:pt modelId="{80BEB56B-8986-4B3B-93B4-FFF5A5ABA244}" type="sibTrans" cxnId="{E4FFDB83-B180-42F9-A044-1219923FD642}">
      <dgm:prSet/>
      <dgm:spPr/>
      <dgm:t>
        <a:bodyPr/>
        <a:lstStyle/>
        <a:p>
          <a:endParaRPr lang="fr-FR"/>
        </a:p>
      </dgm:t>
    </dgm:pt>
    <dgm:pt modelId="{DAE17F42-4F26-40C0-B06D-B134D51C8458}">
      <dgm:prSet custT="1"/>
      <dgm:spPr/>
      <dgm:t>
        <a:bodyPr/>
        <a:lstStyle/>
        <a:p>
          <a:pPr rtl="0"/>
          <a:r>
            <a:rPr lang="fr-FR" sz="1800" dirty="0" smtClean="0"/>
            <a:t>Formation et évaluation</a:t>
          </a:r>
          <a:endParaRPr lang="fr-FR" sz="1800" dirty="0"/>
        </a:p>
      </dgm:t>
    </dgm:pt>
    <dgm:pt modelId="{AF593CE5-F006-45ED-8C52-A82E3A16A61E}" type="parTrans" cxnId="{F8401B5B-A884-4622-AC63-F311B7177660}">
      <dgm:prSet/>
      <dgm:spPr/>
      <dgm:t>
        <a:bodyPr/>
        <a:lstStyle/>
        <a:p>
          <a:endParaRPr lang="fr-FR" dirty="0"/>
        </a:p>
      </dgm:t>
    </dgm:pt>
    <dgm:pt modelId="{B0DE4510-4498-428F-84EE-D916A7B8CDDF}" type="sibTrans" cxnId="{F8401B5B-A884-4622-AC63-F311B7177660}">
      <dgm:prSet/>
      <dgm:spPr/>
      <dgm:t>
        <a:bodyPr/>
        <a:lstStyle/>
        <a:p>
          <a:endParaRPr lang="fr-FR"/>
        </a:p>
      </dgm:t>
    </dgm:pt>
    <dgm:pt modelId="{B9A53604-6FD6-439C-A727-D01A4CB2520B}">
      <dgm:prSet custT="1"/>
      <dgm:spPr/>
      <dgm:t>
        <a:bodyPr/>
        <a:lstStyle/>
        <a:p>
          <a:pPr rtl="0"/>
          <a:r>
            <a:rPr lang="fr-FR" sz="1800" dirty="0" smtClean="0"/>
            <a:t>Contenu de formation</a:t>
          </a:r>
          <a:endParaRPr lang="fr-FR" sz="1800" dirty="0"/>
        </a:p>
      </dgm:t>
    </dgm:pt>
    <dgm:pt modelId="{1969BDF8-9C17-47F8-A859-1E5CA6B7A948}" type="parTrans" cxnId="{A04400FB-866D-45C7-9FE7-85F947E16CBA}">
      <dgm:prSet/>
      <dgm:spPr/>
      <dgm:t>
        <a:bodyPr/>
        <a:lstStyle/>
        <a:p>
          <a:endParaRPr lang="fr-FR" dirty="0"/>
        </a:p>
      </dgm:t>
    </dgm:pt>
    <dgm:pt modelId="{B4E692F4-8749-4BD5-BB8C-C09F1219EB80}" type="sibTrans" cxnId="{A04400FB-866D-45C7-9FE7-85F947E16CBA}">
      <dgm:prSet/>
      <dgm:spPr/>
      <dgm:t>
        <a:bodyPr/>
        <a:lstStyle/>
        <a:p>
          <a:endParaRPr lang="fr-FR"/>
        </a:p>
      </dgm:t>
    </dgm:pt>
    <dgm:pt modelId="{FE346D7E-0ED4-491B-8AFA-9887527AA6FD}" type="pres">
      <dgm:prSet presAssocID="{017E7DB7-ADED-4CC0-A979-3A72A372B4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224FAFE-4B73-4B36-955F-EF2ADCF02D4A}" type="pres">
      <dgm:prSet presAssocID="{6E1AFB75-C97F-4007-88D1-EF02AE74CE04}" presName="root" presStyleCnt="0"/>
      <dgm:spPr/>
    </dgm:pt>
    <dgm:pt modelId="{A0E0780B-2DC6-412C-B232-2760BDF8A372}" type="pres">
      <dgm:prSet presAssocID="{6E1AFB75-C97F-4007-88D1-EF02AE74CE04}" presName="rootComposite" presStyleCnt="0"/>
      <dgm:spPr/>
    </dgm:pt>
    <dgm:pt modelId="{DFB93D74-FBB9-4FE8-9C95-6F2E983219FB}" type="pres">
      <dgm:prSet presAssocID="{6E1AFB75-C97F-4007-88D1-EF02AE74CE04}" presName="rootText" presStyleLbl="node1" presStyleIdx="0" presStyleCnt="1"/>
      <dgm:spPr/>
      <dgm:t>
        <a:bodyPr/>
        <a:lstStyle/>
        <a:p>
          <a:endParaRPr lang="fr-FR"/>
        </a:p>
      </dgm:t>
    </dgm:pt>
    <dgm:pt modelId="{64B2070C-F576-4BF2-9CD5-6B0669240CB4}" type="pres">
      <dgm:prSet presAssocID="{6E1AFB75-C97F-4007-88D1-EF02AE74CE04}" presName="rootConnector" presStyleLbl="node1" presStyleIdx="0" presStyleCnt="1"/>
      <dgm:spPr/>
      <dgm:t>
        <a:bodyPr/>
        <a:lstStyle/>
        <a:p>
          <a:endParaRPr lang="fr-FR"/>
        </a:p>
      </dgm:t>
    </dgm:pt>
    <dgm:pt modelId="{0D896BDF-5180-4B47-A3CE-1B2F36D522D7}" type="pres">
      <dgm:prSet presAssocID="{6E1AFB75-C97F-4007-88D1-EF02AE74CE04}" presName="childShape" presStyleCnt="0"/>
      <dgm:spPr/>
    </dgm:pt>
    <dgm:pt modelId="{C173DFF7-038F-4FD0-80EF-1462C01EBAD3}" type="pres">
      <dgm:prSet presAssocID="{A8FC5D73-9F0E-403D-9C3F-EB44392DFB07}" presName="Name13" presStyleLbl="parChTrans1D2" presStyleIdx="0" presStyleCnt="6"/>
      <dgm:spPr/>
      <dgm:t>
        <a:bodyPr/>
        <a:lstStyle/>
        <a:p>
          <a:endParaRPr lang="fr-FR"/>
        </a:p>
      </dgm:t>
    </dgm:pt>
    <dgm:pt modelId="{8AD377F4-E727-4CEE-84A0-F5B7FF15A659}" type="pres">
      <dgm:prSet presAssocID="{3B761A4A-E82C-430F-956E-79C2A4C54EC6}" presName="childText" presStyleLbl="bgAcc1" presStyleIdx="0" presStyleCnt="6" custScaleX="446612" custLinFactNeighborX="-23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8EC897-5C36-4B23-A6CF-986616CB4D88}" type="pres">
      <dgm:prSet presAssocID="{A55E2B4C-DF23-4914-8836-B8CFD311B6E3}" presName="Name13" presStyleLbl="parChTrans1D2" presStyleIdx="1" presStyleCnt="6"/>
      <dgm:spPr/>
      <dgm:t>
        <a:bodyPr/>
        <a:lstStyle/>
        <a:p>
          <a:endParaRPr lang="fr-FR"/>
        </a:p>
      </dgm:t>
    </dgm:pt>
    <dgm:pt modelId="{1FEC312C-E787-409C-B6EE-A7E96A2CA1D9}" type="pres">
      <dgm:prSet presAssocID="{6431FE51-2217-49E3-8A69-CBFB5E5328DE}" presName="childText" presStyleLbl="bgAcc1" presStyleIdx="1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BFC720-F31A-4521-AAAA-FB20E0BBCA67}" type="pres">
      <dgm:prSet presAssocID="{F1AC7B17-6109-4A65-AF2B-20F3828EAE3F}" presName="Name13" presStyleLbl="parChTrans1D2" presStyleIdx="2" presStyleCnt="6"/>
      <dgm:spPr/>
      <dgm:t>
        <a:bodyPr/>
        <a:lstStyle/>
        <a:p>
          <a:endParaRPr lang="fr-FR"/>
        </a:p>
      </dgm:t>
    </dgm:pt>
    <dgm:pt modelId="{46CFEA8A-1619-4B86-B663-AD5DA2D542B9}" type="pres">
      <dgm:prSet presAssocID="{67EE233B-EF00-4B46-BE37-B8A5FF7EA356}" presName="childText" presStyleLbl="bgAcc1" presStyleIdx="2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80FED8-BE95-4DF9-8197-C9147A55F336}" type="pres">
      <dgm:prSet presAssocID="{E34DDEE5-9E7A-45BB-8678-B7E1C762588C}" presName="Name13" presStyleLbl="parChTrans1D2" presStyleIdx="3" presStyleCnt="6"/>
      <dgm:spPr/>
      <dgm:t>
        <a:bodyPr/>
        <a:lstStyle/>
        <a:p>
          <a:endParaRPr lang="fr-FR"/>
        </a:p>
      </dgm:t>
    </dgm:pt>
    <dgm:pt modelId="{8936EDF9-4ED1-4A98-89CF-A8BC7B953131}" type="pres">
      <dgm:prSet presAssocID="{553CEA8F-B78F-4619-953C-B0043D8363B8}" presName="childText" presStyleLbl="bgAcc1" presStyleIdx="3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5765FB-538F-43C3-91E0-5F10FCE57769}" type="pres">
      <dgm:prSet presAssocID="{AF593CE5-F006-45ED-8C52-A82E3A16A61E}" presName="Name13" presStyleLbl="parChTrans1D2" presStyleIdx="4" presStyleCnt="6"/>
      <dgm:spPr/>
      <dgm:t>
        <a:bodyPr/>
        <a:lstStyle/>
        <a:p>
          <a:endParaRPr lang="fr-FR"/>
        </a:p>
      </dgm:t>
    </dgm:pt>
    <dgm:pt modelId="{70EA8F4F-2F3B-417E-BD51-0325E4A3E654}" type="pres">
      <dgm:prSet presAssocID="{DAE17F42-4F26-40C0-B06D-B134D51C8458}" presName="childText" presStyleLbl="bgAcc1" presStyleIdx="4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94B66DF-4C68-49BD-98CD-1D9E1D7F2ECC}" type="pres">
      <dgm:prSet presAssocID="{1969BDF8-9C17-47F8-A859-1E5CA6B7A948}" presName="Name13" presStyleLbl="parChTrans1D2" presStyleIdx="5" presStyleCnt="6"/>
      <dgm:spPr/>
      <dgm:t>
        <a:bodyPr/>
        <a:lstStyle/>
        <a:p>
          <a:endParaRPr lang="fr-FR"/>
        </a:p>
      </dgm:t>
    </dgm:pt>
    <dgm:pt modelId="{59D571DA-811D-4D43-9575-B1C2A18A34CB}" type="pres">
      <dgm:prSet presAssocID="{B9A53604-6FD6-439C-A727-D01A4CB2520B}" presName="childText" presStyleLbl="bgAcc1" presStyleIdx="5" presStyleCnt="6" custScaleX="4466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DC9163-8C42-422B-9A27-1E5515B24EF0}" srcId="{6E1AFB75-C97F-4007-88D1-EF02AE74CE04}" destId="{67EE233B-EF00-4B46-BE37-B8A5FF7EA356}" srcOrd="2" destOrd="0" parTransId="{F1AC7B17-6109-4A65-AF2B-20F3828EAE3F}" sibTransId="{7FA0C88F-8FBE-488E-AC2D-DC168A089B52}"/>
    <dgm:cxn modelId="{D5A252F1-8CA5-461A-88B2-18A01757C6C8}" type="presOf" srcId="{E34DDEE5-9E7A-45BB-8678-B7E1C762588C}" destId="{9D80FED8-BE95-4DF9-8197-C9147A55F336}" srcOrd="0" destOrd="0" presId="urn:microsoft.com/office/officeart/2005/8/layout/hierarchy3"/>
    <dgm:cxn modelId="{4905C3C8-B645-4426-B4C5-3A4802D2AC96}" type="presOf" srcId="{017E7DB7-ADED-4CC0-A979-3A72A372B4E0}" destId="{FE346D7E-0ED4-491B-8AFA-9887527AA6FD}" srcOrd="0" destOrd="0" presId="urn:microsoft.com/office/officeart/2005/8/layout/hierarchy3"/>
    <dgm:cxn modelId="{A16E7DBE-54B2-400D-9EC4-F6E48F65E433}" type="presOf" srcId="{A8FC5D73-9F0E-403D-9C3F-EB44392DFB07}" destId="{C173DFF7-038F-4FD0-80EF-1462C01EBAD3}" srcOrd="0" destOrd="0" presId="urn:microsoft.com/office/officeart/2005/8/layout/hierarchy3"/>
    <dgm:cxn modelId="{A5982D82-80D2-4308-B4E6-B8A2A05E0515}" type="presOf" srcId="{A55E2B4C-DF23-4914-8836-B8CFD311B6E3}" destId="{008EC897-5C36-4B23-A6CF-986616CB4D88}" srcOrd="0" destOrd="0" presId="urn:microsoft.com/office/officeart/2005/8/layout/hierarchy3"/>
    <dgm:cxn modelId="{A8C5B12C-223B-424B-8C3D-98120B3C472B}" type="presOf" srcId="{AF593CE5-F006-45ED-8C52-A82E3A16A61E}" destId="{155765FB-538F-43C3-91E0-5F10FCE57769}" srcOrd="0" destOrd="0" presId="urn:microsoft.com/office/officeart/2005/8/layout/hierarchy3"/>
    <dgm:cxn modelId="{FBAA44D6-DC45-4AFB-B62C-ECDDC290B86D}" type="presOf" srcId="{B9A53604-6FD6-439C-A727-D01A4CB2520B}" destId="{59D571DA-811D-4D43-9575-B1C2A18A34CB}" srcOrd="0" destOrd="0" presId="urn:microsoft.com/office/officeart/2005/8/layout/hierarchy3"/>
    <dgm:cxn modelId="{A04400FB-866D-45C7-9FE7-85F947E16CBA}" srcId="{6E1AFB75-C97F-4007-88D1-EF02AE74CE04}" destId="{B9A53604-6FD6-439C-A727-D01A4CB2520B}" srcOrd="5" destOrd="0" parTransId="{1969BDF8-9C17-47F8-A859-1E5CA6B7A948}" sibTransId="{B4E692F4-8749-4BD5-BB8C-C09F1219EB80}"/>
    <dgm:cxn modelId="{F2E16BFB-D53A-49EA-AA03-C729821BDF83}" type="presOf" srcId="{DAE17F42-4F26-40C0-B06D-B134D51C8458}" destId="{70EA8F4F-2F3B-417E-BD51-0325E4A3E654}" srcOrd="0" destOrd="0" presId="urn:microsoft.com/office/officeart/2005/8/layout/hierarchy3"/>
    <dgm:cxn modelId="{CC50BC9E-2AC9-4515-A959-6D6368D8ABD8}" type="presOf" srcId="{553CEA8F-B78F-4619-953C-B0043D8363B8}" destId="{8936EDF9-4ED1-4A98-89CF-A8BC7B953131}" srcOrd="0" destOrd="0" presId="urn:microsoft.com/office/officeart/2005/8/layout/hierarchy3"/>
    <dgm:cxn modelId="{47F23FD4-41C8-441A-95B5-7C7DFA57CDD6}" type="presOf" srcId="{67EE233B-EF00-4B46-BE37-B8A5FF7EA356}" destId="{46CFEA8A-1619-4B86-B663-AD5DA2D542B9}" srcOrd="0" destOrd="0" presId="urn:microsoft.com/office/officeart/2005/8/layout/hierarchy3"/>
    <dgm:cxn modelId="{02B6E127-7E2A-4A8E-9826-B9D3D981BD99}" type="presOf" srcId="{1969BDF8-9C17-47F8-A859-1E5CA6B7A948}" destId="{394B66DF-4C68-49BD-98CD-1D9E1D7F2ECC}" srcOrd="0" destOrd="0" presId="urn:microsoft.com/office/officeart/2005/8/layout/hierarchy3"/>
    <dgm:cxn modelId="{E4FFDB83-B180-42F9-A044-1219923FD642}" srcId="{6E1AFB75-C97F-4007-88D1-EF02AE74CE04}" destId="{553CEA8F-B78F-4619-953C-B0043D8363B8}" srcOrd="3" destOrd="0" parTransId="{E34DDEE5-9E7A-45BB-8678-B7E1C762588C}" sibTransId="{80BEB56B-8986-4B3B-93B4-FFF5A5ABA244}"/>
    <dgm:cxn modelId="{4A01CA7A-98D3-4959-89DA-44D5967849D0}" type="presOf" srcId="{6E1AFB75-C97F-4007-88D1-EF02AE74CE04}" destId="{DFB93D74-FBB9-4FE8-9C95-6F2E983219FB}" srcOrd="0" destOrd="0" presId="urn:microsoft.com/office/officeart/2005/8/layout/hierarchy3"/>
    <dgm:cxn modelId="{B73FF668-FC20-4273-BD6E-420290C181C8}" srcId="{6E1AFB75-C97F-4007-88D1-EF02AE74CE04}" destId="{3B761A4A-E82C-430F-956E-79C2A4C54EC6}" srcOrd="0" destOrd="0" parTransId="{A8FC5D73-9F0E-403D-9C3F-EB44392DFB07}" sibTransId="{8E3D434A-4F0E-4BBB-81FC-4C4B3B63D610}"/>
    <dgm:cxn modelId="{2C545F10-D4AD-4872-A57C-74411B4BBAA4}" type="presOf" srcId="{6431FE51-2217-49E3-8A69-CBFB5E5328DE}" destId="{1FEC312C-E787-409C-B6EE-A7E96A2CA1D9}" srcOrd="0" destOrd="0" presId="urn:microsoft.com/office/officeart/2005/8/layout/hierarchy3"/>
    <dgm:cxn modelId="{65028005-ACA1-4767-A121-78459CE56836}" type="presOf" srcId="{F1AC7B17-6109-4A65-AF2B-20F3828EAE3F}" destId="{25BFC720-F31A-4521-AAAA-FB20E0BBCA67}" srcOrd="0" destOrd="0" presId="urn:microsoft.com/office/officeart/2005/8/layout/hierarchy3"/>
    <dgm:cxn modelId="{5FCDEE40-DFC5-4659-9204-18A2CBB4B69F}" type="presOf" srcId="{3B761A4A-E82C-430F-956E-79C2A4C54EC6}" destId="{8AD377F4-E727-4CEE-84A0-F5B7FF15A659}" srcOrd="0" destOrd="0" presId="urn:microsoft.com/office/officeart/2005/8/layout/hierarchy3"/>
    <dgm:cxn modelId="{F8401B5B-A884-4622-AC63-F311B7177660}" srcId="{6E1AFB75-C97F-4007-88D1-EF02AE74CE04}" destId="{DAE17F42-4F26-40C0-B06D-B134D51C8458}" srcOrd="4" destOrd="0" parTransId="{AF593CE5-F006-45ED-8C52-A82E3A16A61E}" sibTransId="{B0DE4510-4498-428F-84EE-D916A7B8CDDF}"/>
    <dgm:cxn modelId="{779B2F4C-6C36-4F2C-A638-AD199371E622}" srcId="{6E1AFB75-C97F-4007-88D1-EF02AE74CE04}" destId="{6431FE51-2217-49E3-8A69-CBFB5E5328DE}" srcOrd="1" destOrd="0" parTransId="{A55E2B4C-DF23-4914-8836-B8CFD311B6E3}" sibTransId="{A2824B6A-7690-4DEE-8989-3D6E371B8EF8}"/>
    <dgm:cxn modelId="{B6D53658-FE68-4743-B56F-EE60697AEB33}" srcId="{017E7DB7-ADED-4CC0-A979-3A72A372B4E0}" destId="{6E1AFB75-C97F-4007-88D1-EF02AE74CE04}" srcOrd="0" destOrd="0" parTransId="{26DF23D5-9C2B-49AF-8EBA-5661DD135897}" sibTransId="{1776A550-D632-4984-9C04-899872CB166E}"/>
    <dgm:cxn modelId="{9489138A-A7BB-4011-A545-07EA070A47BE}" type="presOf" srcId="{6E1AFB75-C97F-4007-88D1-EF02AE74CE04}" destId="{64B2070C-F576-4BF2-9CD5-6B0669240CB4}" srcOrd="1" destOrd="0" presId="urn:microsoft.com/office/officeart/2005/8/layout/hierarchy3"/>
    <dgm:cxn modelId="{72E88D16-D5AE-406A-BA12-4B7CAFCC05C5}" type="presParOf" srcId="{FE346D7E-0ED4-491B-8AFA-9887527AA6FD}" destId="{6224FAFE-4B73-4B36-955F-EF2ADCF02D4A}" srcOrd="0" destOrd="0" presId="urn:microsoft.com/office/officeart/2005/8/layout/hierarchy3"/>
    <dgm:cxn modelId="{96AE24C1-D421-4BE8-86E3-9CFAE199E3EB}" type="presParOf" srcId="{6224FAFE-4B73-4B36-955F-EF2ADCF02D4A}" destId="{A0E0780B-2DC6-412C-B232-2760BDF8A372}" srcOrd="0" destOrd="0" presId="urn:microsoft.com/office/officeart/2005/8/layout/hierarchy3"/>
    <dgm:cxn modelId="{B693FA0D-EAE4-4F67-A455-F30E6999AEAB}" type="presParOf" srcId="{A0E0780B-2DC6-412C-B232-2760BDF8A372}" destId="{DFB93D74-FBB9-4FE8-9C95-6F2E983219FB}" srcOrd="0" destOrd="0" presId="urn:microsoft.com/office/officeart/2005/8/layout/hierarchy3"/>
    <dgm:cxn modelId="{61B4B0D5-4752-4CE2-86AF-17378588B6E1}" type="presParOf" srcId="{A0E0780B-2DC6-412C-B232-2760BDF8A372}" destId="{64B2070C-F576-4BF2-9CD5-6B0669240CB4}" srcOrd="1" destOrd="0" presId="urn:microsoft.com/office/officeart/2005/8/layout/hierarchy3"/>
    <dgm:cxn modelId="{B97A60F6-ADF8-4E5C-A1FA-A3C65FE6393F}" type="presParOf" srcId="{6224FAFE-4B73-4B36-955F-EF2ADCF02D4A}" destId="{0D896BDF-5180-4B47-A3CE-1B2F36D522D7}" srcOrd="1" destOrd="0" presId="urn:microsoft.com/office/officeart/2005/8/layout/hierarchy3"/>
    <dgm:cxn modelId="{C8018134-9F30-443A-8015-04247CE361AE}" type="presParOf" srcId="{0D896BDF-5180-4B47-A3CE-1B2F36D522D7}" destId="{C173DFF7-038F-4FD0-80EF-1462C01EBAD3}" srcOrd="0" destOrd="0" presId="urn:microsoft.com/office/officeart/2005/8/layout/hierarchy3"/>
    <dgm:cxn modelId="{7DA71F87-5F96-4690-91BD-5EACDD6C317D}" type="presParOf" srcId="{0D896BDF-5180-4B47-A3CE-1B2F36D522D7}" destId="{8AD377F4-E727-4CEE-84A0-F5B7FF15A659}" srcOrd="1" destOrd="0" presId="urn:microsoft.com/office/officeart/2005/8/layout/hierarchy3"/>
    <dgm:cxn modelId="{730F99B2-1774-4F57-AB00-826674F2677D}" type="presParOf" srcId="{0D896BDF-5180-4B47-A3CE-1B2F36D522D7}" destId="{008EC897-5C36-4B23-A6CF-986616CB4D88}" srcOrd="2" destOrd="0" presId="urn:microsoft.com/office/officeart/2005/8/layout/hierarchy3"/>
    <dgm:cxn modelId="{D57E589F-616E-414C-9FC3-D4581A23AD7A}" type="presParOf" srcId="{0D896BDF-5180-4B47-A3CE-1B2F36D522D7}" destId="{1FEC312C-E787-409C-B6EE-A7E96A2CA1D9}" srcOrd="3" destOrd="0" presId="urn:microsoft.com/office/officeart/2005/8/layout/hierarchy3"/>
    <dgm:cxn modelId="{D455071F-5D99-4749-B7FD-8CBC04FBDC6A}" type="presParOf" srcId="{0D896BDF-5180-4B47-A3CE-1B2F36D522D7}" destId="{25BFC720-F31A-4521-AAAA-FB20E0BBCA67}" srcOrd="4" destOrd="0" presId="urn:microsoft.com/office/officeart/2005/8/layout/hierarchy3"/>
    <dgm:cxn modelId="{2C886F3E-8209-41B9-A5F0-593576A5EA9D}" type="presParOf" srcId="{0D896BDF-5180-4B47-A3CE-1B2F36D522D7}" destId="{46CFEA8A-1619-4B86-B663-AD5DA2D542B9}" srcOrd="5" destOrd="0" presId="urn:microsoft.com/office/officeart/2005/8/layout/hierarchy3"/>
    <dgm:cxn modelId="{752D2E47-0DDD-45BC-B957-6C6538D26152}" type="presParOf" srcId="{0D896BDF-5180-4B47-A3CE-1B2F36D522D7}" destId="{9D80FED8-BE95-4DF9-8197-C9147A55F336}" srcOrd="6" destOrd="0" presId="urn:microsoft.com/office/officeart/2005/8/layout/hierarchy3"/>
    <dgm:cxn modelId="{04D8150C-401A-4C85-BB17-CE67419448F3}" type="presParOf" srcId="{0D896BDF-5180-4B47-A3CE-1B2F36D522D7}" destId="{8936EDF9-4ED1-4A98-89CF-A8BC7B953131}" srcOrd="7" destOrd="0" presId="urn:microsoft.com/office/officeart/2005/8/layout/hierarchy3"/>
    <dgm:cxn modelId="{4525BAEA-9615-4875-8025-C47B4B23273B}" type="presParOf" srcId="{0D896BDF-5180-4B47-A3CE-1B2F36D522D7}" destId="{155765FB-538F-43C3-91E0-5F10FCE57769}" srcOrd="8" destOrd="0" presId="urn:microsoft.com/office/officeart/2005/8/layout/hierarchy3"/>
    <dgm:cxn modelId="{39D56969-2739-45C5-8F0F-36FA1C67C79E}" type="presParOf" srcId="{0D896BDF-5180-4B47-A3CE-1B2F36D522D7}" destId="{70EA8F4F-2F3B-417E-BD51-0325E4A3E654}" srcOrd="9" destOrd="0" presId="urn:microsoft.com/office/officeart/2005/8/layout/hierarchy3"/>
    <dgm:cxn modelId="{5FB7D749-9142-4EDE-A10B-E1A22E0F0358}" type="presParOf" srcId="{0D896BDF-5180-4B47-A3CE-1B2F36D522D7}" destId="{394B66DF-4C68-49BD-98CD-1D9E1D7F2ECC}" srcOrd="10" destOrd="0" presId="urn:microsoft.com/office/officeart/2005/8/layout/hierarchy3"/>
    <dgm:cxn modelId="{069772A8-CA1D-4050-BC18-A8A919F16568}" type="presParOf" srcId="{0D896BDF-5180-4B47-A3CE-1B2F36D522D7}" destId="{59D571DA-811D-4D43-9575-B1C2A18A34CB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5D1A5D-E901-4E86-9D45-28F7F6AD91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88612B-E8CC-48E6-BCB4-E98732FCFCF1}">
      <dgm:prSet custT="1"/>
      <dgm:spPr/>
      <dgm:t>
        <a:bodyPr/>
        <a:lstStyle/>
        <a:p>
          <a:pPr rtl="0"/>
          <a:r>
            <a:rPr lang="fr-FR" sz="3200" dirty="0" smtClean="0"/>
            <a:t>Niveau 1</a:t>
          </a:r>
          <a:endParaRPr lang="fr-FR" sz="3200" dirty="0"/>
        </a:p>
      </dgm:t>
    </dgm:pt>
    <dgm:pt modelId="{687435FE-7D2D-42A8-BB08-0E0E8E820886}" type="parTrans" cxnId="{5F2335D8-71BC-428D-B4F9-7D2E476AE451}">
      <dgm:prSet/>
      <dgm:spPr/>
      <dgm:t>
        <a:bodyPr/>
        <a:lstStyle/>
        <a:p>
          <a:endParaRPr lang="fr-FR"/>
        </a:p>
      </dgm:t>
    </dgm:pt>
    <dgm:pt modelId="{2B886B3F-7099-4A2F-8BAF-D605D05805F9}" type="sibTrans" cxnId="{5F2335D8-71BC-428D-B4F9-7D2E476AE451}">
      <dgm:prSet/>
      <dgm:spPr/>
      <dgm:t>
        <a:bodyPr/>
        <a:lstStyle/>
        <a:p>
          <a:endParaRPr lang="fr-FR"/>
        </a:p>
      </dgm:t>
    </dgm:pt>
    <dgm:pt modelId="{71C12923-7F8F-4BAF-ABDA-55B82664F01D}">
      <dgm:prSet/>
      <dgm:spPr/>
      <dgm:t>
        <a:bodyPr/>
        <a:lstStyle/>
        <a:p>
          <a:pPr rtl="0"/>
          <a:endParaRPr lang="fr-FR" dirty="0"/>
        </a:p>
      </dgm:t>
    </dgm:pt>
    <dgm:pt modelId="{DA20546D-C1F1-49D8-A6D0-5CD99575AEFC}" type="parTrans" cxnId="{5A96A9ED-C9D8-47C8-B268-16374B22E4B9}">
      <dgm:prSet/>
      <dgm:spPr/>
      <dgm:t>
        <a:bodyPr/>
        <a:lstStyle/>
        <a:p>
          <a:endParaRPr lang="fr-FR"/>
        </a:p>
      </dgm:t>
    </dgm:pt>
    <dgm:pt modelId="{FFEC8E08-70CD-453C-84F6-466158884826}" type="sibTrans" cxnId="{5A96A9ED-C9D8-47C8-B268-16374B22E4B9}">
      <dgm:prSet/>
      <dgm:spPr/>
      <dgm:t>
        <a:bodyPr/>
        <a:lstStyle/>
        <a:p>
          <a:endParaRPr lang="fr-FR"/>
        </a:p>
      </dgm:t>
    </dgm:pt>
    <dgm:pt modelId="{DBA725C2-BDAB-4B96-999F-5228FDBE286C}">
      <dgm:prSet custT="1"/>
      <dgm:spPr/>
      <dgm:t>
        <a:bodyPr/>
        <a:lstStyle/>
        <a:p>
          <a:pPr rtl="0"/>
          <a:r>
            <a:rPr lang="fr-FR" sz="3200" dirty="0" smtClean="0"/>
            <a:t>Niveau 2</a:t>
          </a:r>
          <a:endParaRPr lang="fr-FR" sz="3200" dirty="0"/>
        </a:p>
      </dgm:t>
    </dgm:pt>
    <dgm:pt modelId="{E73C40BA-5C6F-4E15-9982-CB0F99E92D55}" type="parTrans" cxnId="{17872E9E-C912-49EB-A1EF-21B2BCA8882F}">
      <dgm:prSet/>
      <dgm:spPr/>
      <dgm:t>
        <a:bodyPr/>
        <a:lstStyle/>
        <a:p>
          <a:endParaRPr lang="fr-FR"/>
        </a:p>
      </dgm:t>
    </dgm:pt>
    <dgm:pt modelId="{A77361E0-9912-4F38-B1B0-7A83B7FBF105}" type="sibTrans" cxnId="{17872E9E-C912-49EB-A1EF-21B2BCA8882F}">
      <dgm:prSet/>
      <dgm:spPr/>
      <dgm:t>
        <a:bodyPr/>
        <a:lstStyle/>
        <a:p>
          <a:endParaRPr lang="fr-FR"/>
        </a:p>
      </dgm:t>
    </dgm:pt>
    <dgm:pt modelId="{7FC07A40-4645-4DB7-9B22-322ACE597A34}">
      <dgm:prSet/>
      <dgm:spPr/>
      <dgm:t>
        <a:bodyPr/>
        <a:lstStyle/>
        <a:p>
          <a:pPr rtl="0"/>
          <a:endParaRPr lang="fr-FR" dirty="0"/>
        </a:p>
      </dgm:t>
    </dgm:pt>
    <dgm:pt modelId="{ACDF31EE-A85D-4F2B-AFF3-B75C3BE97732}" type="parTrans" cxnId="{450E8EB0-6AA5-48F0-A07B-6107CE0607FC}">
      <dgm:prSet/>
      <dgm:spPr/>
      <dgm:t>
        <a:bodyPr/>
        <a:lstStyle/>
        <a:p>
          <a:endParaRPr lang="fr-FR"/>
        </a:p>
      </dgm:t>
    </dgm:pt>
    <dgm:pt modelId="{9F23C6B8-5280-4C07-915F-5A4EE0421749}" type="sibTrans" cxnId="{450E8EB0-6AA5-48F0-A07B-6107CE0607FC}">
      <dgm:prSet/>
      <dgm:spPr/>
      <dgm:t>
        <a:bodyPr/>
        <a:lstStyle/>
        <a:p>
          <a:endParaRPr lang="fr-FR"/>
        </a:p>
      </dgm:t>
    </dgm:pt>
    <dgm:pt modelId="{E95B1059-E0D5-4BBF-B48E-94865B82411E}">
      <dgm:prSet custT="1"/>
      <dgm:spPr/>
      <dgm:t>
        <a:bodyPr/>
        <a:lstStyle/>
        <a:p>
          <a:pPr rtl="0"/>
          <a:r>
            <a:rPr lang="fr-FR" sz="3200" dirty="0" smtClean="0"/>
            <a:t>Niveau 3</a:t>
          </a:r>
          <a:endParaRPr lang="fr-FR" sz="3200" dirty="0"/>
        </a:p>
      </dgm:t>
    </dgm:pt>
    <dgm:pt modelId="{3B9D7F62-09CE-4F36-926A-385C21105C6B}" type="parTrans" cxnId="{AF6ED096-1734-4B64-A053-31377C5CC1FB}">
      <dgm:prSet/>
      <dgm:spPr/>
      <dgm:t>
        <a:bodyPr/>
        <a:lstStyle/>
        <a:p>
          <a:endParaRPr lang="fr-FR"/>
        </a:p>
      </dgm:t>
    </dgm:pt>
    <dgm:pt modelId="{77818403-D53E-4CD5-9765-55387622E003}" type="sibTrans" cxnId="{AF6ED096-1734-4B64-A053-31377C5CC1FB}">
      <dgm:prSet/>
      <dgm:spPr/>
      <dgm:t>
        <a:bodyPr/>
        <a:lstStyle/>
        <a:p>
          <a:endParaRPr lang="fr-FR"/>
        </a:p>
      </dgm:t>
    </dgm:pt>
    <dgm:pt modelId="{3E38E7C2-C011-4C0B-BAB8-0B7BBEBDA79C}">
      <dgm:prSet/>
      <dgm:spPr/>
      <dgm:t>
        <a:bodyPr/>
        <a:lstStyle/>
        <a:p>
          <a:pPr rtl="0"/>
          <a:endParaRPr lang="fr-FR" dirty="0"/>
        </a:p>
      </dgm:t>
    </dgm:pt>
    <dgm:pt modelId="{F223B0D9-3316-427E-B2F6-2F728ADADEF6}" type="parTrans" cxnId="{C87D0F49-59B2-4E33-A932-4F35570C4AC2}">
      <dgm:prSet/>
      <dgm:spPr/>
      <dgm:t>
        <a:bodyPr/>
        <a:lstStyle/>
        <a:p>
          <a:endParaRPr lang="fr-FR"/>
        </a:p>
      </dgm:t>
    </dgm:pt>
    <dgm:pt modelId="{9E0E2160-64CE-4E10-96DD-D71154288F91}" type="sibTrans" cxnId="{C87D0F49-59B2-4E33-A932-4F35570C4AC2}">
      <dgm:prSet/>
      <dgm:spPr/>
      <dgm:t>
        <a:bodyPr/>
        <a:lstStyle/>
        <a:p>
          <a:endParaRPr lang="fr-FR"/>
        </a:p>
      </dgm:t>
    </dgm:pt>
    <dgm:pt modelId="{775B7EFC-403F-4F41-BB23-7083CCE83864}">
      <dgm:prSet custT="1"/>
      <dgm:spPr/>
      <dgm:t>
        <a:bodyPr/>
        <a:lstStyle/>
        <a:p>
          <a:pPr rtl="0"/>
          <a:r>
            <a:rPr lang="fr-FR" sz="3200" dirty="0" smtClean="0"/>
            <a:t>Niveau 4</a:t>
          </a:r>
          <a:endParaRPr lang="fr-FR" sz="3200" dirty="0"/>
        </a:p>
      </dgm:t>
    </dgm:pt>
    <dgm:pt modelId="{86919742-64DA-4BBE-9B44-92F6B0B1E89E}" type="parTrans" cxnId="{A74A2F58-F887-4E0A-AF1A-299D4F1AE655}">
      <dgm:prSet/>
      <dgm:spPr/>
      <dgm:t>
        <a:bodyPr/>
        <a:lstStyle/>
        <a:p>
          <a:endParaRPr lang="fr-FR"/>
        </a:p>
      </dgm:t>
    </dgm:pt>
    <dgm:pt modelId="{446B8676-D466-4D5E-9B02-600B6444B633}" type="sibTrans" cxnId="{A74A2F58-F887-4E0A-AF1A-299D4F1AE655}">
      <dgm:prSet/>
      <dgm:spPr/>
      <dgm:t>
        <a:bodyPr/>
        <a:lstStyle/>
        <a:p>
          <a:endParaRPr lang="fr-FR"/>
        </a:p>
      </dgm:t>
    </dgm:pt>
    <dgm:pt modelId="{18FC79C0-FC20-4012-B652-40809FEE2753}">
      <dgm:prSet/>
      <dgm:spPr/>
      <dgm:t>
        <a:bodyPr/>
        <a:lstStyle/>
        <a:p>
          <a:pPr rtl="0"/>
          <a:endParaRPr lang="fr-FR" dirty="0"/>
        </a:p>
      </dgm:t>
    </dgm:pt>
    <dgm:pt modelId="{61219BE2-3333-4465-9F93-783828FFE444}" type="parTrans" cxnId="{7BA3195C-5C61-4ECF-A62C-F9BEC029325D}">
      <dgm:prSet/>
      <dgm:spPr/>
      <dgm:t>
        <a:bodyPr/>
        <a:lstStyle/>
        <a:p>
          <a:endParaRPr lang="fr-FR"/>
        </a:p>
      </dgm:t>
    </dgm:pt>
    <dgm:pt modelId="{24E94948-A1EE-455D-8408-023675128755}" type="sibTrans" cxnId="{7BA3195C-5C61-4ECF-A62C-F9BEC029325D}">
      <dgm:prSet/>
      <dgm:spPr/>
      <dgm:t>
        <a:bodyPr/>
        <a:lstStyle/>
        <a:p>
          <a:endParaRPr lang="fr-FR"/>
        </a:p>
      </dgm:t>
    </dgm:pt>
    <dgm:pt modelId="{50C858C4-3672-4C5F-BA8D-5E6EB32BDBE2}">
      <dgm:prSet custT="1"/>
      <dgm:spPr/>
      <dgm:t>
        <a:bodyPr/>
        <a:lstStyle/>
        <a:p>
          <a:pPr rtl="0"/>
          <a:r>
            <a:rPr lang="fr-FR" sz="3200" dirty="0" smtClean="0"/>
            <a:t>Niveau 5</a:t>
          </a:r>
          <a:endParaRPr lang="fr-FR" sz="3200" dirty="0"/>
        </a:p>
      </dgm:t>
    </dgm:pt>
    <dgm:pt modelId="{21524E1F-1231-481A-9C11-DD35650AE98B}" type="parTrans" cxnId="{AE3170B0-1D69-41D7-AB31-B19B86E271CD}">
      <dgm:prSet/>
      <dgm:spPr/>
      <dgm:t>
        <a:bodyPr/>
        <a:lstStyle/>
        <a:p>
          <a:endParaRPr lang="fr-FR"/>
        </a:p>
      </dgm:t>
    </dgm:pt>
    <dgm:pt modelId="{02BBA8DD-AC70-4CA3-84CD-3147FB1B2875}" type="sibTrans" cxnId="{AE3170B0-1D69-41D7-AB31-B19B86E271CD}">
      <dgm:prSet/>
      <dgm:spPr/>
      <dgm:t>
        <a:bodyPr/>
        <a:lstStyle/>
        <a:p>
          <a:endParaRPr lang="fr-FR"/>
        </a:p>
      </dgm:t>
    </dgm:pt>
    <dgm:pt modelId="{006BFDCA-D211-4616-AE7D-6BF114841389}">
      <dgm:prSet/>
      <dgm:spPr/>
      <dgm:t>
        <a:bodyPr/>
        <a:lstStyle/>
        <a:p>
          <a:pPr rtl="0"/>
          <a:endParaRPr lang="fr-FR" dirty="0"/>
        </a:p>
      </dgm:t>
    </dgm:pt>
    <dgm:pt modelId="{492865DC-C004-414D-824A-9A0FDC2C4B46}" type="parTrans" cxnId="{095C2798-30FD-4490-A8D6-805990CC215D}">
      <dgm:prSet/>
      <dgm:spPr/>
      <dgm:t>
        <a:bodyPr/>
        <a:lstStyle/>
        <a:p>
          <a:endParaRPr lang="fr-FR"/>
        </a:p>
      </dgm:t>
    </dgm:pt>
    <dgm:pt modelId="{7B9B0BFB-63B5-4C01-AADC-2214420577D3}" type="sibTrans" cxnId="{095C2798-30FD-4490-A8D6-805990CC215D}">
      <dgm:prSet/>
      <dgm:spPr/>
      <dgm:t>
        <a:bodyPr/>
        <a:lstStyle/>
        <a:p>
          <a:endParaRPr lang="fr-FR"/>
        </a:p>
      </dgm:t>
    </dgm:pt>
    <dgm:pt modelId="{32D5E010-0AC9-4BA4-A46D-276E05F0DDBB}" type="pres">
      <dgm:prSet presAssocID="{D65D1A5D-E901-4E86-9D45-28F7F6AD91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67E44D-D671-4B36-A88F-72B4044D06D5}" type="pres">
      <dgm:prSet presAssocID="{DB88612B-E8CC-48E6-BCB4-E98732FCFCF1}" presName="linNode" presStyleCnt="0"/>
      <dgm:spPr/>
    </dgm:pt>
    <dgm:pt modelId="{B3A9A15F-E22A-4848-8BB3-C7E58058FA32}" type="pres">
      <dgm:prSet presAssocID="{DB88612B-E8CC-48E6-BCB4-E98732FCFCF1}" presName="parentText" presStyleLbl="node1" presStyleIdx="0" presStyleCnt="5" custScaleX="69492" custLinFactNeighborX="-18" custLinFactNeighborY="41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E133F-2F2F-4361-B4E5-5BE22DAAB634}" type="pres">
      <dgm:prSet presAssocID="{DB88612B-E8CC-48E6-BCB4-E98732FCFCF1}" presName="descendantText" presStyleLbl="alignAccFollowNode1" presStyleIdx="0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CDB3-31BF-4FC5-B8AF-001FE7EFA6ED}" type="pres">
      <dgm:prSet presAssocID="{2B886B3F-7099-4A2F-8BAF-D605D05805F9}" presName="sp" presStyleCnt="0"/>
      <dgm:spPr/>
    </dgm:pt>
    <dgm:pt modelId="{7BDE5D38-38BD-4A0C-BB1D-3CBFFC71F9D4}" type="pres">
      <dgm:prSet presAssocID="{DBA725C2-BDAB-4B96-999F-5228FDBE286C}" presName="linNode" presStyleCnt="0"/>
      <dgm:spPr/>
    </dgm:pt>
    <dgm:pt modelId="{081C8B0B-3338-4907-BC5D-5E7DE3BFA4E6}" type="pres">
      <dgm:prSet presAssocID="{DBA725C2-BDAB-4B96-999F-5228FDBE286C}" presName="parentText" presStyleLbl="node1" presStyleIdx="1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75944-40FC-4E6D-8E8A-A425B7D8BBDE}" type="pres">
      <dgm:prSet presAssocID="{DBA725C2-BDAB-4B96-999F-5228FDBE286C}" presName="descendantText" presStyleLbl="alignAccFollowNode1" presStyleIdx="1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6609E-8781-4DEF-82C4-F7B27AF5BD52}" type="pres">
      <dgm:prSet presAssocID="{A77361E0-9912-4F38-B1B0-7A83B7FBF105}" presName="sp" presStyleCnt="0"/>
      <dgm:spPr/>
    </dgm:pt>
    <dgm:pt modelId="{24A6C664-32AB-43B4-9C1A-9E143ED59FFF}" type="pres">
      <dgm:prSet presAssocID="{E95B1059-E0D5-4BBF-B48E-94865B82411E}" presName="linNode" presStyleCnt="0"/>
      <dgm:spPr/>
    </dgm:pt>
    <dgm:pt modelId="{9863023D-DE40-4927-884F-E2B19B48FF70}" type="pres">
      <dgm:prSet presAssocID="{E95B1059-E0D5-4BBF-B48E-94865B82411E}" presName="parentText" presStyleLbl="node1" presStyleIdx="2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B849C-A4C2-4E20-8E89-19A5D240C074}" type="pres">
      <dgm:prSet presAssocID="{E95B1059-E0D5-4BBF-B48E-94865B82411E}" presName="descendantText" presStyleLbl="alignAccFollowNode1" presStyleIdx="2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DA8F8-AE38-4874-B5EB-E804BDE68A15}" type="pres">
      <dgm:prSet presAssocID="{77818403-D53E-4CD5-9765-55387622E003}" presName="sp" presStyleCnt="0"/>
      <dgm:spPr/>
    </dgm:pt>
    <dgm:pt modelId="{457A9F8D-9AC9-4314-AC3F-68E439C24120}" type="pres">
      <dgm:prSet presAssocID="{775B7EFC-403F-4F41-BB23-7083CCE83864}" presName="linNode" presStyleCnt="0"/>
      <dgm:spPr/>
    </dgm:pt>
    <dgm:pt modelId="{16B87C30-423B-4BF1-BFD8-8EB84C5774D8}" type="pres">
      <dgm:prSet presAssocID="{775B7EFC-403F-4F41-BB23-7083CCE83864}" presName="parentText" presStyleLbl="node1" presStyleIdx="3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C85DC-FDD6-4A5F-B62F-84A84861DDCF}" type="pres">
      <dgm:prSet presAssocID="{775B7EFC-403F-4F41-BB23-7083CCE83864}" presName="descendantText" presStyleLbl="alignAccFollowNode1" presStyleIdx="3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0B5BB-9786-4B8A-8B72-1BBACB54FF72}" type="pres">
      <dgm:prSet presAssocID="{446B8676-D466-4D5E-9B02-600B6444B633}" presName="sp" presStyleCnt="0"/>
      <dgm:spPr/>
    </dgm:pt>
    <dgm:pt modelId="{468E13B5-B4E4-4C99-AB28-46BF593A260C}" type="pres">
      <dgm:prSet presAssocID="{50C858C4-3672-4C5F-BA8D-5E6EB32BDBE2}" presName="linNode" presStyleCnt="0"/>
      <dgm:spPr/>
    </dgm:pt>
    <dgm:pt modelId="{E7AF07AA-0A55-4B79-9E64-D26D70EE9E0D}" type="pres">
      <dgm:prSet presAssocID="{50C858C4-3672-4C5F-BA8D-5E6EB32BDBE2}" presName="parentText" presStyleLbl="node1" presStyleIdx="4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A2197-9785-483F-9B81-008BB9B82471}" type="pres">
      <dgm:prSet presAssocID="{50C858C4-3672-4C5F-BA8D-5E6EB32BDBE2}" presName="descendantText" presStyleLbl="alignAccFollowNode1" presStyleIdx="4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0E8EB0-6AA5-48F0-A07B-6107CE0607FC}" srcId="{DBA725C2-BDAB-4B96-999F-5228FDBE286C}" destId="{7FC07A40-4645-4DB7-9B22-322ACE597A34}" srcOrd="0" destOrd="0" parTransId="{ACDF31EE-A85D-4F2B-AFF3-B75C3BE97732}" sibTransId="{9F23C6B8-5280-4C07-915F-5A4EE0421749}"/>
    <dgm:cxn modelId="{76CCFB59-A2FF-4DE9-A55F-369AD7E19639}" type="presOf" srcId="{7FC07A40-4645-4DB7-9B22-322ACE597A34}" destId="{E1C75944-40FC-4E6D-8E8A-A425B7D8BBDE}" srcOrd="0" destOrd="0" presId="urn:microsoft.com/office/officeart/2005/8/layout/vList5"/>
    <dgm:cxn modelId="{BDED89ED-75FF-41FC-A36C-73C87359AD2B}" type="presOf" srcId="{DBA725C2-BDAB-4B96-999F-5228FDBE286C}" destId="{081C8B0B-3338-4907-BC5D-5E7DE3BFA4E6}" srcOrd="0" destOrd="0" presId="urn:microsoft.com/office/officeart/2005/8/layout/vList5"/>
    <dgm:cxn modelId="{AE3170B0-1D69-41D7-AB31-B19B86E271CD}" srcId="{D65D1A5D-E901-4E86-9D45-28F7F6AD9145}" destId="{50C858C4-3672-4C5F-BA8D-5E6EB32BDBE2}" srcOrd="4" destOrd="0" parTransId="{21524E1F-1231-481A-9C11-DD35650AE98B}" sibTransId="{02BBA8DD-AC70-4CA3-84CD-3147FB1B2875}"/>
    <dgm:cxn modelId="{095C2798-30FD-4490-A8D6-805990CC215D}" srcId="{50C858C4-3672-4C5F-BA8D-5E6EB32BDBE2}" destId="{006BFDCA-D211-4616-AE7D-6BF114841389}" srcOrd="0" destOrd="0" parTransId="{492865DC-C004-414D-824A-9A0FDC2C4B46}" sibTransId="{7B9B0BFB-63B5-4C01-AADC-2214420577D3}"/>
    <dgm:cxn modelId="{869FA056-94CE-40A3-8E2A-94FE73E8DCB1}" type="presOf" srcId="{E95B1059-E0D5-4BBF-B48E-94865B82411E}" destId="{9863023D-DE40-4927-884F-E2B19B48FF70}" srcOrd="0" destOrd="0" presId="urn:microsoft.com/office/officeart/2005/8/layout/vList5"/>
    <dgm:cxn modelId="{A74A2F58-F887-4E0A-AF1A-299D4F1AE655}" srcId="{D65D1A5D-E901-4E86-9D45-28F7F6AD9145}" destId="{775B7EFC-403F-4F41-BB23-7083CCE83864}" srcOrd="3" destOrd="0" parTransId="{86919742-64DA-4BBE-9B44-92F6B0B1E89E}" sibTransId="{446B8676-D466-4D5E-9B02-600B6444B633}"/>
    <dgm:cxn modelId="{D2989A7E-D552-488B-AED4-D6C13D903B4A}" type="presOf" srcId="{D65D1A5D-E901-4E86-9D45-28F7F6AD9145}" destId="{32D5E010-0AC9-4BA4-A46D-276E05F0DDBB}" srcOrd="0" destOrd="0" presId="urn:microsoft.com/office/officeart/2005/8/layout/vList5"/>
    <dgm:cxn modelId="{17872E9E-C912-49EB-A1EF-21B2BCA8882F}" srcId="{D65D1A5D-E901-4E86-9D45-28F7F6AD9145}" destId="{DBA725C2-BDAB-4B96-999F-5228FDBE286C}" srcOrd="1" destOrd="0" parTransId="{E73C40BA-5C6F-4E15-9982-CB0F99E92D55}" sibTransId="{A77361E0-9912-4F38-B1B0-7A83B7FBF105}"/>
    <dgm:cxn modelId="{C87D0F49-59B2-4E33-A932-4F35570C4AC2}" srcId="{E95B1059-E0D5-4BBF-B48E-94865B82411E}" destId="{3E38E7C2-C011-4C0B-BAB8-0B7BBEBDA79C}" srcOrd="0" destOrd="0" parTransId="{F223B0D9-3316-427E-B2F6-2F728ADADEF6}" sibTransId="{9E0E2160-64CE-4E10-96DD-D71154288F91}"/>
    <dgm:cxn modelId="{D36D2EA7-86F7-400F-B410-40B1EA27A596}" type="presOf" srcId="{50C858C4-3672-4C5F-BA8D-5E6EB32BDBE2}" destId="{E7AF07AA-0A55-4B79-9E64-D26D70EE9E0D}" srcOrd="0" destOrd="0" presId="urn:microsoft.com/office/officeart/2005/8/layout/vList5"/>
    <dgm:cxn modelId="{EF3E05C6-56E9-46F9-95CB-772238BC3AC6}" type="presOf" srcId="{775B7EFC-403F-4F41-BB23-7083CCE83864}" destId="{16B87C30-423B-4BF1-BFD8-8EB84C5774D8}" srcOrd="0" destOrd="0" presId="urn:microsoft.com/office/officeart/2005/8/layout/vList5"/>
    <dgm:cxn modelId="{8EC1CE82-26E8-4E8A-847B-376BE975C2D9}" type="presOf" srcId="{71C12923-7F8F-4BAF-ABDA-55B82664F01D}" destId="{6CBE133F-2F2F-4361-B4E5-5BE22DAAB634}" srcOrd="0" destOrd="0" presId="urn:microsoft.com/office/officeart/2005/8/layout/vList5"/>
    <dgm:cxn modelId="{5F2335D8-71BC-428D-B4F9-7D2E476AE451}" srcId="{D65D1A5D-E901-4E86-9D45-28F7F6AD9145}" destId="{DB88612B-E8CC-48E6-BCB4-E98732FCFCF1}" srcOrd="0" destOrd="0" parTransId="{687435FE-7D2D-42A8-BB08-0E0E8E820886}" sibTransId="{2B886B3F-7099-4A2F-8BAF-D605D05805F9}"/>
    <dgm:cxn modelId="{6E2730C9-8AAD-471B-BB75-B5B63BD94548}" type="presOf" srcId="{006BFDCA-D211-4616-AE7D-6BF114841389}" destId="{EDDA2197-9785-483F-9B81-008BB9B82471}" srcOrd="0" destOrd="0" presId="urn:microsoft.com/office/officeart/2005/8/layout/vList5"/>
    <dgm:cxn modelId="{A740D72A-0C94-423D-8180-17F3682B10EF}" type="presOf" srcId="{3E38E7C2-C011-4C0B-BAB8-0B7BBEBDA79C}" destId="{9D3B849C-A4C2-4E20-8E89-19A5D240C074}" srcOrd="0" destOrd="0" presId="urn:microsoft.com/office/officeart/2005/8/layout/vList5"/>
    <dgm:cxn modelId="{3F066C89-F968-4AA2-9C02-28883A209DEF}" type="presOf" srcId="{DB88612B-E8CC-48E6-BCB4-E98732FCFCF1}" destId="{B3A9A15F-E22A-4848-8BB3-C7E58058FA32}" srcOrd="0" destOrd="0" presId="urn:microsoft.com/office/officeart/2005/8/layout/vList5"/>
    <dgm:cxn modelId="{7BA3195C-5C61-4ECF-A62C-F9BEC029325D}" srcId="{775B7EFC-403F-4F41-BB23-7083CCE83864}" destId="{18FC79C0-FC20-4012-B652-40809FEE2753}" srcOrd="0" destOrd="0" parTransId="{61219BE2-3333-4465-9F93-783828FFE444}" sibTransId="{24E94948-A1EE-455D-8408-023675128755}"/>
    <dgm:cxn modelId="{336A22D7-B696-4DD9-A536-63A1FEDC861B}" type="presOf" srcId="{18FC79C0-FC20-4012-B652-40809FEE2753}" destId="{210C85DC-FDD6-4A5F-B62F-84A84861DDCF}" srcOrd="0" destOrd="0" presId="urn:microsoft.com/office/officeart/2005/8/layout/vList5"/>
    <dgm:cxn modelId="{5A96A9ED-C9D8-47C8-B268-16374B22E4B9}" srcId="{DB88612B-E8CC-48E6-BCB4-E98732FCFCF1}" destId="{71C12923-7F8F-4BAF-ABDA-55B82664F01D}" srcOrd="0" destOrd="0" parTransId="{DA20546D-C1F1-49D8-A6D0-5CD99575AEFC}" sibTransId="{FFEC8E08-70CD-453C-84F6-466158884826}"/>
    <dgm:cxn modelId="{AF6ED096-1734-4B64-A053-31377C5CC1FB}" srcId="{D65D1A5D-E901-4E86-9D45-28F7F6AD9145}" destId="{E95B1059-E0D5-4BBF-B48E-94865B82411E}" srcOrd="2" destOrd="0" parTransId="{3B9D7F62-09CE-4F36-926A-385C21105C6B}" sibTransId="{77818403-D53E-4CD5-9765-55387622E003}"/>
    <dgm:cxn modelId="{39000515-DB5C-4685-BF66-2A34B040B77D}" type="presParOf" srcId="{32D5E010-0AC9-4BA4-A46D-276E05F0DDBB}" destId="{0967E44D-D671-4B36-A88F-72B4044D06D5}" srcOrd="0" destOrd="0" presId="urn:microsoft.com/office/officeart/2005/8/layout/vList5"/>
    <dgm:cxn modelId="{C7A2E8F5-93A5-4333-B8E1-EFB7128FA13C}" type="presParOf" srcId="{0967E44D-D671-4B36-A88F-72B4044D06D5}" destId="{B3A9A15F-E22A-4848-8BB3-C7E58058FA32}" srcOrd="0" destOrd="0" presId="urn:microsoft.com/office/officeart/2005/8/layout/vList5"/>
    <dgm:cxn modelId="{D7CC2FF2-BCF6-4F39-AEF6-B99B355BFD4C}" type="presParOf" srcId="{0967E44D-D671-4B36-A88F-72B4044D06D5}" destId="{6CBE133F-2F2F-4361-B4E5-5BE22DAAB634}" srcOrd="1" destOrd="0" presId="urn:microsoft.com/office/officeart/2005/8/layout/vList5"/>
    <dgm:cxn modelId="{46A49175-813C-4EBA-A921-A610281ACEC3}" type="presParOf" srcId="{32D5E010-0AC9-4BA4-A46D-276E05F0DDBB}" destId="{6DE9CDB3-31BF-4FC5-B8AF-001FE7EFA6ED}" srcOrd="1" destOrd="0" presId="urn:microsoft.com/office/officeart/2005/8/layout/vList5"/>
    <dgm:cxn modelId="{C3AB0374-EE80-4146-8BE8-BEB62037FA27}" type="presParOf" srcId="{32D5E010-0AC9-4BA4-A46D-276E05F0DDBB}" destId="{7BDE5D38-38BD-4A0C-BB1D-3CBFFC71F9D4}" srcOrd="2" destOrd="0" presId="urn:microsoft.com/office/officeart/2005/8/layout/vList5"/>
    <dgm:cxn modelId="{B48453AC-9498-4514-9FA5-5A9860364A98}" type="presParOf" srcId="{7BDE5D38-38BD-4A0C-BB1D-3CBFFC71F9D4}" destId="{081C8B0B-3338-4907-BC5D-5E7DE3BFA4E6}" srcOrd="0" destOrd="0" presId="urn:microsoft.com/office/officeart/2005/8/layout/vList5"/>
    <dgm:cxn modelId="{563FE565-9AAD-4529-AEEF-D3F30B1330E0}" type="presParOf" srcId="{7BDE5D38-38BD-4A0C-BB1D-3CBFFC71F9D4}" destId="{E1C75944-40FC-4E6D-8E8A-A425B7D8BBDE}" srcOrd="1" destOrd="0" presId="urn:microsoft.com/office/officeart/2005/8/layout/vList5"/>
    <dgm:cxn modelId="{52CDAF85-C124-4FD0-A327-7E35B3497361}" type="presParOf" srcId="{32D5E010-0AC9-4BA4-A46D-276E05F0DDBB}" destId="{F8E6609E-8781-4DEF-82C4-F7B27AF5BD52}" srcOrd="3" destOrd="0" presId="urn:microsoft.com/office/officeart/2005/8/layout/vList5"/>
    <dgm:cxn modelId="{C4415148-0D1C-4D68-A4A6-7FC099B16DF5}" type="presParOf" srcId="{32D5E010-0AC9-4BA4-A46D-276E05F0DDBB}" destId="{24A6C664-32AB-43B4-9C1A-9E143ED59FFF}" srcOrd="4" destOrd="0" presId="urn:microsoft.com/office/officeart/2005/8/layout/vList5"/>
    <dgm:cxn modelId="{3691660A-7C18-4545-AF19-D5CDCCE306B6}" type="presParOf" srcId="{24A6C664-32AB-43B4-9C1A-9E143ED59FFF}" destId="{9863023D-DE40-4927-884F-E2B19B48FF70}" srcOrd="0" destOrd="0" presId="urn:microsoft.com/office/officeart/2005/8/layout/vList5"/>
    <dgm:cxn modelId="{CF587D4F-F7BD-479E-A416-D4613982B2CC}" type="presParOf" srcId="{24A6C664-32AB-43B4-9C1A-9E143ED59FFF}" destId="{9D3B849C-A4C2-4E20-8E89-19A5D240C074}" srcOrd="1" destOrd="0" presId="urn:microsoft.com/office/officeart/2005/8/layout/vList5"/>
    <dgm:cxn modelId="{2930D946-C732-4D9C-9723-0989799F81A1}" type="presParOf" srcId="{32D5E010-0AC9-4BA4-A46D-276E05F0DDBB}" destId="{985DA8F8-AE38-4874-B5EB-E804BDE68A15}" srcOrd="5" destOrd="0" presId="urn:microsoft.com/office/officeart/2005/8/layout/vList5"/>
    <dgm:cxn modelId="{A4C3C1BC-EDB9-49B9-8951-AA08BC81E124}" type="presParOf" srcId="{32D5E010-0AC9-4BA4-A46D-276E05F0DDBB}" destId="{457A9F8D-9AC9-4314-AC3F-68E439C24120}" srcOrd="6" destOrd="0" presId="urn:microsoft.com/office/officeart/2005/8/layout/vList5"/>
    <dgm:cxn modelId="{1068080E-1E0D-4C7F-8884-74A6C2E620D9}" type="presParOf" srcId="{457A9F8D-9AC9-4314-AC3F-68E439C24120}" destId="{16B87C30-423B-4BF1-BFD8-8EB84C5774D8}" srcOrd="0" destOrd="0" presId="urn:microsoft.com/office/officeart/2005/8/layout/vList5"/>
    <dgm:cxn modelId="{F02EADFB-E0FC-44CC-9B21-3117DD63C70F}" type="presParOf" srcId="{457A9F8D-9AC9-4314-AC3F-68E439C24120}" destId="{210C85DC-FDD6-4A5F-B62F-84A84861DDCF}" srcOrd="1" destOrd="0" presId="urn:microsoft.com/office/officeart/2005/8/layout/vList5"/>
    <dgm:cxn modelId="{F43C0A4A-3224-4F95-A585-5241120BF51A}" type="presParOf" srcId="{32D5E010-0AC9-4BA4-A46D-276E05F0DDBB}" destId="{0B10B5BB-9786-4B8A-8B72-1BBACB54FF72}" srcOrd="7" destOrd="0" presId="urn:microsoft.com/office/officeart/2005/8/layout/vList5"/>
    <dgm:cxn modelId="{B43728D2-5C80-46F6-9AA8-4DD31EABD79A}" type="presParOf" srcId="{32D5E010-0AC9-4BA4-A46D-276E05F0DDBB}" destId="{468E13B5-B4E4-4C99-AB28-46BF593A260C}" srcOrd="8" destOrd="0" presId="urn:microsoft.com/office/officeart/2005/8/layout/vList5"/>
    <dgm:cxn modelId="{434F343F-5751-49DF-8702-98523A6554FC}" type="presParOf" srcId="{468E13B5-B4E4-4C99-AB28-46BF593A260C}" destId="{E7AF07AA-0A55-4B79-9E64-D26D70EE9E0D}" srcOrd="0" destOrd="0" presId="urn:microsoft.com/office/officeart/2005/8/layout/vList5"/>
    <dgm:cxn modelId="{3FC549F9-4C35-4083-9EFC-FB656E43C577}" type="presParOf" srcId="{468E13B5-B4E4-4C99-AB28-46BF593A260C}" destId="{EDDA2197-9785-483F-9B81-008BB9B824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5D1A5D-E901-4E86-9D45-28F7F6AD914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B88612B-E8CC-48E6-BCB4-E98732FCFCF1}">
      <dgm:prSet custT="1"/>
      <dgm:spPr/>
      <dgm:t>
        <a:bodyPr/>
        <a:lstStyle/>
        <a:p>
          <a:pPr rtl="0"/>
          <a:r>
            <a:rPr lang="fr-FR" sz="3200" dirty="0" smtClean="0"/>
            <a:t>Niveau 1</a:t>
          </a:r>
          <a:endParaRPr lang="fr-FR" sz="3200" dirty="0"/>
        </a:p>
      </dgm:t>
    </dgm:pt>
    <dgm:pt modelId="{687435FE-7D2D-42A8-BB08-0E0E8E820886}" type="parTrans" cxnId="{5F2335D8-71BC-428D-B4F9-7D2E476AE451}">
      <dgm:prSet/>
      <dgm:spPr/>
      <dgm:t>
        <a:bodyPr/>
        <a:lstStyle/>
        <a:p>
          <a:endParaRPr lang="fr-FR"/>
        </a:p>
      </dgm:t>
    </dgm:pt>
    <dgm:pt modelId="{2B886B3F-7099-4A2F-8BAF-D605D05805F9}" type="sibTrans" cxnId="{5F2335D8-71BC-428D-B4F9-7D2E476AE451}">
      <dgm:prSet/>
      <dgm:spPr/>
      <dgm:t>
        <a:bodyPr/>
        <a:lstStyle/>
        <a:p>
          <a:endParaRPr lang="fr-FR"/>
        </a:p>
      </dgm:t>
    </dgm:pt>
    <dgm:pt modelId="{71C12923-7F8F-4BAF-ABDA-55B82664F01D}">
      <dgm:prSet/>
      <dgm:spPr/>
      <dgm:t>
        <a:bodyPr/>
        <a:lstStyle/>
        <a:p>
          <a:pPr rtl="0"/>
          <a:endParaRPr lang="fr-FR" dirty="0"/>
        </a:p>
      </dgm:t>
    </dgm:pt>
    <dgm:pt modelId="{DA20546D-C1F1-49D8-A6D0-5CD99575AEFC}" type="parTrans" cxnId="{5A96A9ED-C9D8-47C8-B268-16374B22E4B9}">
      <dgm:prSet/>
      <dgm:spPr/>
      <dgm:t>
        <a:bodyPr/>
        <a:lstStyle/>
        <a:p>
          <a:endParaRPr lang="fr-FR"/>
        </a:p>
      </dgm:t>
    </dgm:pt>
    <dgm:pt modelId="{FFEC8E08-70CD-453C-84F6-466158884826}" type="sibTrans" cxnId="{5A96A9ED-C9D8-47C8-B268-16374B22E4B9}">
      <dgm:prSet/>
      <dgm:spPr/>
      <dgm:t>
        <a:bodyPr/>
        <a:lstStyle/>
        <a:p>
          <a:endParaRPr lang="fr-FR"/>
        </a:p>
      </dgm:t>
    </dgm:pt>
    <dgm:pt modelId="{DBA725C2-BDAB-4B96-999F-5228FDBE286C}">
      <dgm:prSet custT="1"/>
      <dgm:spPr/>
      <dgm:t>
        <a:bodyPr/>
        <a:lstStyle/>
        <a:p>
          <a:pPr rtl="0"/>
          <a:r>
            <a:rPr lang="fr-FR" sz="3200" dirty="0" smtClean="0"/>
            <a:t>Niveau 2</a:t>
          </a:r>
          <a:endParaRPr lang="fr-FR" sz="3200" dirty="0"/>
        </a:p>
      </dgm:t>
    </dgm:pt>
    <dgm:pt modelId="{E73C40BA-5C6F-4E15-9982-CB0F99E92D55}" type="parTrans" cxnId="{17872E9E-C912-49EB-A1EF-21B2BCA8882F}">
      <dgm:prSet/>
      <dgm:spPr/>
      <dgm:t>
        <a:bodyPr/>
        <a:lstStyle/>
        <a:p>
          <a:endParaRPr lang="fr-FR"/>
        </a:p>
      </dgm:t>
    </dgm:pt>
    <dgm:pt modelId="{A77361E0-9912-4F38-B1B0-7A83B7FBF105}" type="sibTrans" cxnId="{17872E9E-C912-49EB-A1EF-21B2BCA8882F}">
      <dgm:prSet/>
      <dgm:spPr/>
      <dgm:t>
        <a:bodyPr/>
        <a:lstStyle/>
        <a:p>
          <a:endParaRPr lang="fr-FR"/>
        </a:p>
      </dgm:t>
    </dgm:pt>
    <dgm:pt modelId="{7FC07A40-4645-4DB7-9B22-322ACE597A34}">
      <dgm:prSet/>
      <dgm:spPr/>
      <dgm:t>
        <a:bodyPr/>
        <a:lstStyle/>
        <a:p>
          <a:pPr rtl="0"/>
          <a:endParaRPr lang="fr-FR" dirty="0"/>
        </a:p>
      </dgm:t>
    </dgm:pt>
    <dgm:pt modelId="{ACDF31EE-A85D-4F2B-AFF3-B75C3BE97732}" type="parTrans" cxnId="{450E8EB0-6AA5-48F0-A07B-6107CE0607FC}">
      <dgm:prSet/>
      <dgm:spPr/>
      <dgm:t>
        <a:bodyPr/>
        <a:lstStyle/>
        <a:p>
          <a:endParaRPr lang="fr-FR"/>
        </a:p>
      </dgm:t>
    </dgm:pt>
    <dgm:pt modelId="{9F23C6B8-5280-4C07-915F-5A4EE0421749}" type="sibTrans" cxnId="{450E8EB0-6AA5-48F0-A07B-6107CE0607FC}">
      <dgm:prSet/>
      <dgm:spPr/>
      <dgm:t>
        <a:bodyPr/>
        <a:lstStyle/>
        <a:p>
          <a:endParaRPr lang="fr-FR"/>
        </a:p>
      </dgm:t>
    </dgm:pt>
    <dgm:pt modelId="{E95B1059-E0D5-4BBF-B48E-94865B82411E}">
      <dgm:prSet custT="1"/>
      <dgm:spPr/>
      <dgm:t>
        <a:bodyPr/>
        <a:lstStyle/>
        <a:p>
          <a:pPr rtl="0"/>
          <a:r>
            <a:rPr lang="fr-FR" sz="3200" dirty="0" smtClean="0"/>
            <a:t>Niveau 3</a:t>
          </a:r>
          <a:endParaRPr lang="fr-FR" sz="3200" dirty="0"/>
        </a:p>
      </dgm:t>
    </dgm:pt>
    <dgm:pt modelId="{3B9D7F62-09CE-4F36-926A-385C21105C6B}" type="parTrans" cxnId="{AF6ED096-1734-4B64-A053-31377C5CC1FB}">
      <dgm:prSet/>
      <dgm:spPr/>
      <dgm:t>
        <a:bodyPr/>
        <a:lstStyle/>
        <a:p>
          <a:endParaRPr lang="fr-FR"/>
        </a:p>
      </dgm:t>
    </dgm:pt>
    <dgm:pt modelId="{77818403-D53E-4CD5-9765-55387622E003}" type="sibTrans" cxnId="{AF6ED096-1734-4B64-A053-31377C5CC1FB}">
      <dgm:prSet/>
      <dgm:spPr/>
      <dgm:t>
        <a:bodyPr/>
        <a:lstStyle/>
        <a:p>
          <a:endParaRPr lang="fr-FR"/>
        </a:p>
      </dgm:t>
    </dgm:pt>
    <dgm:pt modelId="{3E38E7C2-C011-4C0B-BAB8-0B7BBEBDA79C}">
      <dgm:prSet/>
      <dgm:spPr/>
      <dgm:t>
        <a:bodyPr/>
        <a:lstStyle/>
        <a:p>
          <a:pPr rtl="0"/>
          <a:endParaRPr lang="fr-FR" dirty="0"/>
        </a:p>
      </dgm:t>
    </dgm:pt>
    <dgm:pt modelId="{F223B0D9-3316-427E-B2F6-2F728ADADEF6}" type="parTrans" cxnId="{C87D0F49-59B2-4E33-A932-4F35570C4AC2}">
      <dgm:prSet/>
      <dgm:spPr/>
      <dgm:t>
        <a:bodyPr/>
        <a:lstStyle/>
        <a:p>
          <a:endParaRPr lang="fr-FR"/>
        </a:p>
      </dgm:t>
    </dgm:pt>
    <dgm:pt modelId="{9E0E2160-64CE-4E10-96DD-D71154288F91}" type="sibTrans" cxnId="{C87D0F49-59B2-4E33-A932-4F35570C4AC2}">
      <dgm:prSet/>
      <dgm:spPr/>
      <dgm:t>
        <a:bodyPr/>
        <a:lstStyle/>
        <a:p>
          <a:endParaRPr lang="fr-FR"/>
        </a:p>
      </dgm:t>
    </dgm:pt>
    <dgm:pt modelId="{775B7EFC-403F-4F41-BB23-7083CCE83864}">
      <dgm:prSet custT="1"/>
      <dgm:spPr/>
      <dgm:t>
        <a:bodyPr/>
        <a:lstStyle/>
        <a:p>
          <a:pPr rtl="0"/>
          <a:r>
            <a:rPr lang="fr-FR" sz="3200" dirty="0" smtClean="0"/>
            <a:t>Niveau 4</a:t>
          </a:r>
          <a:endParaRPr lang="fr-FR" sz="3200" dirty="0"/>
        </a:p>
      </dgm:t>
    </dgm:pt>
    <dgm:pt modelId="{86919742-64DA-4BBE-9B44-92F6B0B1E89E}" type="parTrans" cxnId="{A74A2F58-F887-4E0A-AF1A-299D4F1AE655}">
      <dgm:prSet/>
      <dgm:spPr/>
      <dgm:t>
        <a:bodyPr/>
        <a:lstStyle/>
        <a:p>
          <a:endParaRPr lang="fr-FR"/>
        </a:p>
      </dgm:t>
    </dgm:pt>
    <dgm:pt modelId="{446B8676-D466-4D5E-9B02-600B6444B633}" type="sibTrans" cxnId="{A74A2F58-F887-4E0A-AF1A-299D4F1AE655}">
      <dgm:prSet/>
      <dgm:spPr/>
      <dgm:t>
        <a:bodyPr/>
        <a:lstStyle/>
        <a:p>
          <a:endParaRPr lang="fr-FR"/>
        </a:p>
      </dgm:t>
    </dgm:pt>
    <dgm:pt modelId="{18FC79C0-FC20-4012-B652-40809FEE2753}">
      <dgm:prSet/>
      <dgm:spPr/>
      <dgm:t>
        <a:bodyPr/>
        <a:lstStyle/>
        <a:p>
          <a:pPr rtl="0"/>
          <a:endParaRPr lang="fr-FR" dirty="0"/>
        </a:p>
      </dgm:t>
    </dgm:pt>
    <dgm:pt modelId="{61219BE2-3333-4465-9F93-783828FFE444}" type="parTrans" cxnId="{7BA3195C-5C61-4ECF-A62C-F9BEC029325D}">
      <dgm:prSet/>
      <dgm:spPr/>
      <dgm:t>
        <a:bodyPr/>
        <a:lstStyle/>
        <a:p>
          <a:endParaRPr lang="fr-FR"/>
        </a:p>
      </dgm:t>
    </dgm:pt>
    <dgm:pt modelId="{24E94948-A1EE-455D-8408-023675128755}" type="sibTrans" cxnId="{7BA3195C-5C61-4ECF-A62C-F9BEC029325D}">
      <dgm:prSet/>
      <dgm:spPr/>
      <dgm:t>
        <a:bodyPr/>
        <a:lstStyle/>
        <a:p>
          <a:endParaRPr lang="fr-FR"/>
        </a:p>
      </dgm:t>
    </dgm:pt>
    <dgm:pt modelId="{50C858C4-3672-4C5F-BA8D-5E6EB32BDBE2}">
      <dgm:prSet custT="1"/>
      <dgm:spPr/>
      <dgm:t>
        <a:bodyPr/>
        <a:lstStyle/>
        <a:p>
          <a:pPr rtl="0"/>
          <a:r>
            <a:rPr lang="fr-FR" sz="3200" dirty="0" smtClean="0"/>
            <a:t>Niveau 5</a:t>
          </a:r>
          <a:endParaRPr lang="fr-FR" sz="3200" dirty="0"/>
        </a:p>
      </dgm:t>
    </dgm:pt>
    <dgm:pt modelId="{21524E1F-1231-481A-9C11-DD35650AE98B}" type="parTrans" cxnId="{AE3170B0-1D69-41D7-AB31-B19B86E271CD}">
      <dgm:prSet/>
      <dgm:spPr/>
      <dgm:t>
        <a:bodyPr/>
        <a:lstStyle/>
        <a:p>
          <a:endParaRPr lang="fr-FR"/>
        </a:p>
      </dgm:t>
    </dgm:pt>
    <dgm:pt modelId="{02BBA8DD-AC70-4CA3-84CD-3147FB1B2875}" type="sibTrans" cxnId="{AE3170B0-1D69-41D7-AB31-B19B86E271CD}">
      <dgm:prSet/>
      <dgm:spPr/>
      <dgm:t>
        <a:bodyPr/>
        <a:lstStyle/>
        <a:p>
          <a:endParaRPr lang="fr-FR"/>
        </a:p>
      </dgm:t>
    </dgm:pt>
    <dgm:pt modelId="{006BFDCA-D211-4616-AE7D-6BF114841389}">
      <dgm:prSet/>
      <dgm:spPr/>
      <dgm:t>
        <a:bodyPr/>
        <a:lstStyle/>
        <a:p>
          <a:pPr rtl="0"/>
          <a:endParaRPr lang="fr-FR" dirty="0"/>
        </a:p>
      </dgm:t>
    </dgm:pt>
    <dgm:pt modelId="{492865DC-C004-414D-824A-9A0FDC2C4B46}" type="parTrans" cxnId="{095C2798-30FD-4490-A8D6-805990CC215D}">
      <dgm:prSet/>
      <dgm:spPr/>
      <dgm:t>
        <a:bodyPr/>
        <a:lstStyle/>
        <a:p>
          <a:endParaRPr lang="fr-FR"/>
        </a:p>
      </dgm:t>
    </dgm:pt>
    <dgm:pt modelId="{7B9B0BFB-63B5-4C01-AADC-2214420577D3}" type="sibTrans" cxnId="{095C2798-30FD-4490-A8D6-805990CC215D}">
      <dgm:prSet/>
      <dgm:spPr/>
      <dgm:t>
        <a:bodyPr/>
        <a:lstStyle/>
        <a:p>
          <a:endParaRPr lang="fr-FR"/>
        </a:p>
      </dgm:t>
    </dgm:pt>
    <dgm:pt modelId="{32D5E010-0AC9-4BA4-A46D-276E05F0DDBB}" type="pres">
      <dgm:prSet presAssocID="{D65D1A5D-E901-4E86-9D45-28F7F6AD91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67E44D-D671-4B36-A88F-72B4044D06D5}" type="pres">
      <dgm:prSet presAssocID="{DB88612B-E8CC-48E6-BCB4-E98732FCFCF1}" presName="linNode" presStyleCnt="0"/>
      <dgm:spPr/>
    </dgm:pt>
    <dgm:pt modelId="{B3A9A15F-E22A-4848-8BB3-C7E58058FA32}" type="pres">
      <dgm:prSet presAssocID="{DB88612B-E8CC-48E6-BCB4-E98732FCFCF1}" presName="parentText" presStyleLbl="node1" presStyleIdx="0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E133F-2F2F-4361-B4E5-5BE22DAAB634}" type="pres">
      <dgm:prSet presAssocID="{DB88612B-E8CC-48E6-BCB4-E98732FCFCF1}" presName="descendantText" presStyleLbl="alignAccFollowNode1" presStyleIdx="0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CDB3-31BF-4FC5-B8AF-001FE7EFA6ED}" type="pres">
      <dgm:prSet presAssocID="{2B886B3F-7099-4A2F-8BAF-D605D05805F9}" presName="sp" presStyleCnt="0"/>
      <dgm:spPr/>
    </dgm:pt>
    <dgm:pt modelId="{7BDE5D38-38BD-4A0C-BB1D-3CBFFC71F9D4}" type="pres">
      <dgm:prSet presAssocID="{DBA725C2-BDAB-4B96-999F-5228FDBE286C}" presName="linNode" presStyleCnt="0"/>
      <dgm:spPr/>
    </dgm:pt>
    <dgm:pt modelId="{081C8B0B-3338-4907-BC5D-5E7DE3BFA4E6}" type="pres">
      <dgm:prSet presAssocID="{DBA725C2-BDAB-4B96-999F-5228FDBE286C}" presName="parentText" presStyleLbl="node1" presStyleIdx="1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75944-40FC-4E6D-8E8A-A425B7D8BBDE}" type="pres">
      <dgm:prSet presAssocID="{DBA725C2-BDAB-4B96-999F-5228FDBE286C}" presName="descendantText" presStyleLbl="alignAccFollowNode1" presStyleIdx="1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6609E-8781-4DEF-82C4-F7B27AF5BD52}" type="pres">
      <dgm:prSet presAssocID="{A77361E0-9912-4F38-B1B0-7A83B7FBF105}" presName="sp" presStyleCnt="0"/>
      <dgm:spPr/>
    </dgm:pt>
    <dgm:pt modelId="{24A6C664-32AB-43B4-9C1A-9E143ED59FFF}" type="pres">
      <dgm:prSet presAssocID="{E95B1059-E0D5-4BBF-B48E-94865B82411E}" presName="linNode" presStyleCnt="0"/>
      <dgm:spPr/>
    </dgm:pt>
    <dgm:pt modelId="{9863023D-DE40-4927-884F-E2B19B48FF70}" type="pres">
      <dgm:prSet presAssocID="{E95B1059-E0D5-4BBF-B48E-94865B82411E}" presName="parentText" presStyleLbl="node1" presStyleIdx="2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B849C-A4C2-4E20-8E89-19A5D240C074}" type="pres">
      <dgm:prSet presAssocID="{E95B1059-E0D5-4BBF-B48E-94865B82411E}" presName="descendantText" presStyleLbl="alignAccFollowNode1" presStyleIdx="2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DA8F8-AE38-4874-B5EB-E804BDE68A15}" type="pres">
      <dgm:prSet presAssocID="{77818403-D53E-4CD5-9765-55387622E003}" presName="sp" presStyleCnt="0"/>
      <dgm:spPr/>
    </dgm:pt>
    <dgm:pt modelId="{457A9F8D-9AC9-4314-AC3F-68E439C24120}" type="pres">
      <dgm:prSet presAssocID="{775B7EFC-403F-4F41-BB23-7083CCE83864}" presName="linNode" presStyleCnt="0"/>
      <dgm:spPr/>
    </dgm:pt>
    <dgm:pt modelId="{16B87C30-423B-4BF1-BFD8-8EB84C5774D8}" type="pres">
      <dgm:prSet presAssocID="{775B7EFC-403F-4F41-BB23-7083CCE83864}" presName="parentText" presStyleLbl="node1" presStyleIdx="3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C85DC-FDD6-4A5F-B62F-84A84861DDCF}" type="pres">
      <dgm:prSet presAssocID="{775B7EFC-403F-4F41-BB23-7083CCE83864}" presName="descendantText" presStyleLbl="alignAccFollowNode1" presStyleIdx="3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0B5BB-9786-4B8A-8B72-1BBACB54FF72}" type="pres">
      <dgm:prSet presAssocID="{446B8676-D466-4D5E-9B02-600B6444B633}" presName="sp" presStyleCnt="0"/>
      <dgm:spPr/>
    </dgm:pt>
    <dgm:pt modelId="{468E13B5-B4E4-4C99-AB28-46BF593A260C}" type="pres">
      <dgm:prSet presAssocID="{50C858C4-3672-4C5F-BA8D-5E6EB32BDBE2}" presName="linNode" presStyleCnt="0"/>
      <dgm:spPr/>
    </dgm:pt>
    <dgm:pt modelId="{E7AF07AA-0A55-4B79-9E64-D26D70EE9E0D}" type="pres">
      <dgm:prSet presAssocID="{50C858C4-3672-4C5F-BA8D-5E6EB32BDBE2}" presName="parentText" presStyleLbl="node1" presStyleIdx="4" presStyleCnt="5" custScaleX="69492" custLinFactNeighborX="-85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A2197-9785-483F-9B81-008BB9B82471}" type="pres">
      <dgm:prSet presAssocID="{50C858C4-3672-4C5F-BA8D-5E6EB32BDBE2}" presName="descendantText" presStyleLbl="alignAccFollowNode1" presStyleIdx="4" presStyleCnt="5" custScaleX="122982" custLinFactNeighborX="-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C1AD8-DD51-44C9-9407-766AD431E7CE}" type="presOf" srcId="{DB88612B-E8CC-48E6-BCB4-E98732FCFCF1}" destId="{B3A9A15F-E22A-4848-8BB3-C7E58058FA32}" srcOrd="0" destOrd="0" presId="urn:microsoft.com/office/officeart/2005/8/layout/vList5"/>
    <dgm:cxn modelId="{7BA3195C-5C61-4ECF-A62C-F9BEC029325D}" srcId="{775B7EFC-403F-4F41-BB23-7083CCE83864}" destId="{18FC79C0-FC20-4012-B652-40809FEE2753}" srcOrd="0" destOrd="0" parTransId="{61219BE2-3333-4465-9F93-783828FFE444}" sibTransId="{24E94948-A1EE-455D-8408-023675128755}"/>
    <dgm:cxn modelId="{0631B712-1FB2-4A34-8B74-BEA21F521AE4}" type="presOf" srcId="{DBA725C2-BDAB-4B96-999F-5228FDBE286C}" destId="{081C8B0B-3338-4907-BC5D-5E7DE3BFA4E6}" srcOrd="0" destOrd="0" presId="urn:microsoft.com/office/officeart/2005/8/layout/vList5"/>
    <dgm:cxn modelId="{DC801317-D962-4334-9F47-6B9BAC52A60D}" type="presOf" srcId="{006BFDCA-D211-4616-AE7D-6BF114841389}" destId="{EDDA2197-9785-483F-9B81-008BB9B82471}" srcOrd="0" destOrd="0" presId="urn:microsoft.com/office/officeart/2005/8/layout/vList5"/>
    <dgm:cxn modelId="{7C1F469E-7207-4C9A-85FF-C530B8A25956}" type="presOf" srcId="{18FC79C0-FC20-4012-B652-40809FEE2753}" destId="{210C85DC-FDD6-4A5F-B62F-84A84861DDCF}" srcOrd="0" destOrd="0" presId="urn:microsoft.com/office/officeart/2005/8/layout/vList5"/>
    <dgm:cxn modelId="{17872E9E-C912-49EB-A1EF-21B2BCA8882F}" srcId="{D65D1A5D-E901-4E86-9D45-28F7F6AD9145}" destId="{DBA725C2-BDAB-4B96-999F-5228FDBE286C}" srcOrd="1" destOrd="0" parTransId="{E73C40BA-5C6F-4E15-9982-CB0F99E92D55}" sibTransId="{A77361E0-9912-4F38-B1B0-7A83B7FBF105}"/>
    <dgm:cxn modelId="{A74A2F58-F887-4E0A-AF1A-299D4F1AE655}" srcId="{D65D1A5D-E901-4E86-9D45-28F7F6AD9145}" destId="{775B7EFC-403F-4F41-BB23-7083CCE83864}" srcOrd="3" destOrd="0" parTransId="{86919742-64DA-4BBE-9B44-92F6B0B1E89E}" sibTransId="{446B8676-D466-4D5E-9B02-600B6444B633}"/>
    <dgm:cxn modelId="{B2E88CFC-9963-4D1C-B702-B25A250D1A1A}" type="presOf" srcId="{D65D1A5D-E901-4E86-9D45-28F7F6AD9145}" destId="{32D5E010-0AC9-4BA4-A46D-276E05F0DDBB}" srcOrd="0" destOrd="0" presId="urn:microsoft.com/office/officeart/2005/8/layout/vList5"/>
    <dgm:cxn modelId="{B61522C7-821A-455E-8D3C-BE5713850A34}" type="presOf" srcId="{50C858C4-3672-4C5F-BA8D-5E6EB32BDBE2}" destId="{E7AF07AA-0A55-4B79-9E64-D26D70EE9E0D}" srcOrd="0" destOrd="0" presId="urn:microsoft.com/office/officeart/2005/8/layout/vList5"/>
    <dgm:cxn modelId="{5F2335D8-71BC-428D-B4F9-7D2E476AE451}" srcId="{D65D1A5D-E901-4E86-9D45-28F7F6AD9145}" destId="{DB88612B-E8CC-48E6-BCB4-E98732FCFCF1}" srcOrd="0" destOrd="0" parTransId="{687435FE-7D2D-42A8-BB08-0E0E8E820886}" sibTransId="{2B886B3F-7099-4A2F-8BAF-D605D05805F9}"/>
    <dgm:cxn modelId="{55DA4C0C-628C-4E82-9277-1BCFF491D285}" type="presOf" srcId="{71C12923-7F8F-4BAF-ABDA-55B82664F01D}" destId="{6CBE133F-2F2F-4361-B4E5-5BE22DAAB634}" srcOrd="0" destOrd="0" presId="urn:microsoft.com/office/officeart/2005/8/layout/vList5"/>
    <dgm:cxn modelId="{AE3170B0-1D69-41D7-AB31-B19B86E271CD}" srcId="{D65D1A5D-E901-4E86-9D45-28F7F6AD9145}" destId="{50C858C4-3672-4C5F-BA8D-5E6EB32BDBE2}" srcOrd="4" destOrd="0" parTransId="{21524E1F-1231-481A-9C11-DD35650AE98B}" sibTransId="{02BBA8DD-AC70-4CA3-84CD-3147FB1B2875}"/>
    <dgm:cxn modelId="{1311826A-0811-4D7D-AA1A-F65EC1995B5B}" type="presOf" srcId="{E95B1059-E0D5-4BBF-B48E-94865B82411E}" destId="{9863023D-DE40-4927-884F-E2B19B48FF70}" srcOrd="0" destOrd="0" presId="urn:microsoft.com/office/officeart/2005/8/layout/vList5"/>
    <dgm:cxn modelId="{C87D0F49-59B2-4E33-A932-4F35570C4AC2}" srcId="{E95B1059-E0D5-4BBF-B48E-94865B82411E}" destId="{3E38E7C2-C011-4C0B-BAB8-0B7BBEBDA79C}" srcOrd="0" destOrd="0" parTransId="{F223B0D9-3316-427E-B2F6-2F728ADADEF6}" sibTransId="{9E0E2160-64CE-4E10-96DD-D71154288F91}"/>
    <dgm:cxn modelId="{A5D51605-9A90-4640-9CAA-76F1ACF863FE}" type="presOf" srcId="{7FC07A40-4645-4DB7-9B22-322ACE597A34}" destId="{E1C75944-40FC-4E6D-8E8A-A425B7D8BBDE}" srcOrd="0" destOrd="0" presId="urn:microsoft.com/office/officeart/2005/8/layout/vList5"/>
    <dgm:cxn modelId="{4428F69D-8B75-4881-B081-8B2DEEA8B9B0}" type="presOf" srcId="{775B7EFC-403F-4F41-BB23-7083CCE83864}" destId="{16B87C30-423B-4BF1-BFD8-8EB84C5774D8}" srcOrd="0" destOrd="0" presId="urn:microsoft.com/office/officeart/2005/8/layout/vList5"/>
    <dgm:cxn modelId="{AF6ED096-1734-4B64-A053-31377C5CC1FB}" srcId="{D65D1A5D-E901-4E86-9D45-28F7F6AD9145}" destId="{E95B1059-E0D5-4BBF-B48E-94865B82411E}" srcOrd="2" destOrd="0" parTransId="{3B9D7F62-09CE-4F36-926A-385C21105C6B}" sibTransId="{77818403-D53E-4CD5-9765-55387622E003}"/>
    <dgm:cxn modelId="{5A96A9ED-C9D8-47C8-B268-16374B22E4B9}" srcId="{DB88612B-E8CC-48E6-BCB4-E98732FCFCF1}" destId="{71C12923-7F8F-4BAF-ABDA-55B82664F01D}" srcOrd="0" destOrd="0" parTransId="{DA20546D-C1F1-49D8-A6D0-5CD99575AEFC}" sibTransId="{FFEC8E08-70CD-453C-84F6-466158884826}"/>
    <dgm:cxn modelId="{CCF2EADA-BF1B-4E37-A3B9-AD494441D558}" type="presOf" srcId="{3E38E7C2-C011-4C0B-BAB8-0B7BBEBDA79C}" destId="{9D3B849C-A4C2-4E20-8E89-19A5D240C074}" srcOrd="0" destOrd="0" presId="urn:microsoft.com/office/officeart/2005/8/layout/vList5"/>
    <dgm:cxn modelId="{095C2798-30FD-4490-A8D6-805990CC215D}" srcId="{50C858C4-3672-4C5F-BA8D-5E6EB32BDBE2}" destId="{006BFDCA-D211-4616-AE7D-6BF114841389}" srcOrd="0" destOrd="0" parTransId="{492865DC-C004-414D-824A-9A0FDC2C4B46}" sibTransId="{7B9B0BFB-63B5-4C01-AADC-2214420577D3}"/>
    <dgm:cxn modelId="{450E8EB0-6AA5-48F0-A07B-6107CE0607FC}" srcId="{DBA725C2-BDAB-4B96-999F-5228FDBE286C}" destId="{7FC07A40-4645-4DB7-9B22-322ACE597A34}" srcOrd="0" destOrd="0" parTransId="{ACDF31EE-A85D-4F2B-AFF3-B75C3BE97732}" sibTransId="{9F23C6B8-5280-4C07-915F-5A4EE0421749}"/>
    <dgm:cxn modelId="{F271EC1F-AC9B-4BB9-8A4F-883CA815496E}" type="presParOf" srcId="{32D5E010-0AC9-4BA4-A46D-276E05F0DDBB}" destId="{0967E44D-D671-4B36-A88F-72B4044D06D5}" srcOrd="0" destOrd="0" presId="urn:microsoft.com/office/officeart/2005/8/layout/vList5"/>
    <dgm:cxn modelId="{7658E450-3CAB-4C17-ABE6-FD6C123B83A1}" type="presParOf" srcId="{0967E44D-D671-4B36-A88F-72B4044D06D5}" destId="{B3A9A15F-E22A-4848-8BB3-C7E58058FA32}" srcOrd="0" destOrd="0" presId="urn:microsoft.com/office/officeart/2005/8/layout/vList5"/>
    <dgm:cxn modelId="{1574DA0D-5926-477E-83F8-A3F2CEDD623B}" type="presParOf" srcId="{0967E44D-D671-4B36-A88F-72B4044D06D5}" destId="{6CBE133F-2F2F-4361-B4E5-5BE22DAAB634}" srcOrd="1" destOrd="0" presId="urn:microsoft.com/office/officeart/2005/8/layout/vList5"/>
    <dgm:cxn modelId="{D2BF6D03-0B3F-4F59-A4EA-289E879EA74B}" type="presParOf" srcId="{32D5E010-0AC9-4BA4-A46D-276E05F0DDBB}" destId="{6DE9CDB3-31BF-4FC5-B8AF-001FE7EFA6ED}" srcOrd="1" destOrd="0" presId="urn:microsoft.com/office/officeart/2005/8/layout/vList5"/>
    <dgm:cxn modelId="{62604B94-A9B9-40BD-97C3-2A4B6EE42E50}" type="presParOf" srcId="{32D5E010-0AC9-4BA4-A46D-276E05F0DDBB}" destId="{7BDE5D38-38BD-4A0C-BB1D-3CBFFC71F9D4}" srcOrd="2" destOrd="0" presId="urn:microsoft.com/office/officeart/2005/8/layout/vList5"/>
    <dgm:cxn modelId="{76C3DE26-6043-4EF1-B461-BE0F74A02EB9}" type="presParOf" srcId="{7BDE5D38-38BD-4A0C-BB1D-3CBFFC71F9D4}" destId="{081C8B0B-3338-4907-BC5D-5E7DE3BFA4E6}" srcOrd="0" destOrd="0" presId="urn:microsoft.com/office/officeart/2005/8/layout/vList5"/>
    <dgm:cxn modelId="{8205F5C2-CBC1-4B6E-80B6-40E037F62882}" type="presParOf" srcId="{7BDE5D38-38BD-4A0C-BB1D-3CBFFC71F9D4}" destId="{E1C75944-40FC-4E6D-8E8A-A425B7D8BBDE}" srcOrd="1" destOrd="0" presId="urn:microsoft.com/office/officeart/2005/8/layout/vList5"/>
    <dgm:cxn modelId="{7398E6A1-EC76-43F1-B0BC-B04ABF8AC130}" type="presParOf" srcId="{32D5E010-0AC9-4BA4-A46D-276E05F0DDBB}" destId="{F8E6609E-8781-4DEF-82C4-F7B27AF5BD52}" srcOrd="3" destOrd="0" presId="urn:microsoft.com/office/officeart/2005/8/layout/vList5"/>
    <dgm:cxn modelId="{BDE8D303-9E91-4DD5-826B-137034830CE1}" type="presParOf" srcId="{32D5E010-0AC9-4BA4-A46D-276E05F0DDBB}" destId="{24A6C664-32AB-43B4-9C1A-9E143ED59FFF}" srcOrd="4" destOrd="0" presId="urn:microsoft.com/office/officeart/2005/8/layout/vList5"/>
    <dgm:cxn modelId="{FF904CBE-5D43-45A1-8CA1-A4A5967AEE22}" type="presParOf" srcId="{24A6C664-32AB-43B4-9C1A-9E143ED59FFF}" destId="{9863023D-DE40-4927-884F-E2B19B48FF70}" srcOrd="0" destOrd="0" presId="urn:microsoft.com/office/officeart/2005/8/layout/vList5"/>
    <dgm:cxn modelId="{D9AF49B1-23A7-4A4F-9539-3F47855BA50A}" type="presParOf" srcId="{24A6C664-32AB-43B4-9C1A-9E143ED59FFF}" destId="{9D3B849C-A4C2-4E20-8E89-19A5D240C074}" srcOrd="1" destOrd="0" presId="urn:microsoft.com/office/officeart/2005/8/layout/vList5"/>
    <dgm:cxn modelId="{CF6BFD37-BC17-4BFA-B0F0-71EB489D402C}" type="presParOf" srcId="{32D5E010-0AC9-4BA4-A46D-276E05F0DDBB}" destId="{985DA8F8-AE38-4874-B5EB-E804BDE68A15}" srcOrd="5" destOrd="0" presId="urn:microsoft.com/office/officeart/2005/8/layout/vList5"/>
    <dgm:cxn modelId="{C5F7E394-ABAC-4EAE-AF8A-91F76AFA601E}" type="presParOf" srcId="{32D5E010-0AC9-4BA4-A46D-276E05F0DDBB}" destId="{457A9F8D-9AC9-4314-AC3F-68E439C24120}" srcOrd="6" destOrd="0" presId="urn:microsoft.com/office/officeart/2005/8/layout/vList5"/>
    <dgm:cxn modelId="{B738D900-F694-4994-B042-50BE2CB68384}" type="presParOf" srcId="{457A9F8D-9AC9-4314-AC3F-68E439C24120}" destId="{16B87C30-423B-4BF1-BFD8-8EB84C5774D8}" srcOrd="0" destOrd="0" presId="urn:microsoft.com/office/officeart/2005/8/layout/vList5"/>
    <dgm:cxn modelId="{B3C5571F-9784-41B6-BA75-7AC6D886867E}" type="presParOf" srcId="{457A9F8D-9AC9-4314-AC3F-68E439C24120}" destId="{210C85DC-FDD6-4A5F-B62F-84A84861DDCF}" srcOrd="1" destOrd="0" presId="urn:microsoft.com/office/officeart/2005/8/layout/vList5"/>
    <dgm:cxn modelId="{43EFF368-F945-4A12-8481-71A45F98A7B6}" type="presParOf" srcId="{32D5E010-0AC9-4BA4-A46D-276E05F0DDBB}" destId="{0B10B5BB-9786-4B8A-8B72-1BBACB54FF72}" srcOrd="7" destOrd="0" presId="urn:microsoft.com/office/officeart/2005/8/layout/vList5"/>
    <dgm:cxn modelId="{741CE30F-2F47-4DE8-9FD0-B50ED5114519}" type="presParOf" srcId="{32D5E010-0AC9-4BA4-A46D-276E05F0DDBB}" destId="{468E13B5-B4E4-4C99-AB28-46BF593A260C}" srcOrd="8" destOrd="0" presId="urn:microsoft.com/office/officeart/2005/8/layout/vList5"/>
    <dgm:cxn modelId="{46D916AD-163B-4F1D-80B8-E38294BB744C}" type="presParOf" srcId="{468E13B5-B4E4-4C99-AB28-46BF593A260C}" destId="{E7AF07AA-0A55-4B79-9E64-D26D70EE9E0D}" srcOrd="0" destOrd="0" presId="urn:microsoft.com/office/officeart/2005/8/layout/vList5"/>
    <dgm:cxn modelId="{91F3228B-A634-4B08-B860-3AB921B16257}" type="presParOf" srcId="{468E13B5-B4E4-4C99-AB28-46BF593A260C}" destId="{EDDA2197-9785-483F-9B81-008BB9B824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AA93DA-3CE3-426C-B9ED-65350177E640}">
      <dsp:nvSpPr>
        <dsp:cNvPr id="0" name=""/>
        <dsp:cNvSpPr/>
      </dsp:nvSpPr>
      <dsp:spPr>
        <a:xfrm>
          <a:off x="0" y="1317746"/>
          <a:ext cx="7488832" cy="175699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332071-EF09-4F8E-932D-D234243A0827}">
      <dsp:nvSpPr>
        <dsp:cNvPr id="0" name=""/>
        <dsp:cNvSpPr/>
      </dsp:nvSpPr>
      <dsp:spPr>
        <a:xfrm>
          <a:off x="1851" y="0"/>
          <a:ext cx="1077799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1851" y="0"/>
        <a:ext cx="1077799" cy="1756995"/>
      </dsp:txXfrm>
    </dsp:sp>
    <dsp:sp modelId="{337DBCB3-3A85-4196-B0EA-7C2DDFC32BF0}">
      <dsp:nvSpPr>
        <dsp:cNvPr id="0" name=""/>
        <dsp:cNvSpPr/>
      </dsp:nvSpPr>
      <dsp:spPr>
        <a:xfrm>
          <a:off x="321126" y="1976619"/>
          <a:ext cx="439248" cy="439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BE643-D87E-4E44-B026-E0C1D9A91A49}">
      <dsp:nvSpPr>
        <dsp:cNvPr id="0" name=""/>
        <dsp:cNvSpPr/>
      </dsp:nvSpPr>
      <dsp:spPr>
        <a:xfrm>
          <a:off x="1133540" y="2635492"/>
          <a:ext cx="1077799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1133540" y="2635492"/>
        <a:ext cx="1077799" cy="1756995"/>
      </dsp:txXfrm>
    </dsp:sp>
    <dsp:sp modelId="{6265E470-3A42-45D4-A487-7BE03F0CCA2D}">
      <dsp:nvSpPr>
        <dsp:cNvPr id="0" name=""/>
        <dsp:cNvSpPr/>
      </dsp:nvSpPr>
      <dsp:spPr>
        <a:xfrm>
          <a:off x="1452815" y="1976619"/>
          <a:ext cx="439248" cy="439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D4E3B2-75FC-4349-9CBF-666D2077082A}">
      <dsp:nvSpPr>
        <dsp:cNvPr id="0" name=""/>
        <dsp:cNvSpPr/>
      </dsp:nvSpPr>
      <dsp:spPr>
        <a:xfrm>
          <a:off x="2265229" y="0"/>
          <a:ext cx="1077799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2265229" y="0"/>
        <a:ext cx="1077799" cy="1756995"/>
      </dsp:txXfrm>
    </dsp:sp>
    <dsp:sp modelId="{2483FFF8-2F31-4AA6-95C4-CEEA39BB0BA4}">
      <dsp:nvSpPr>
        <dsp:cNvPr id="0" name=""/>
        <dsp:cNvSpPr/>
      </dsp:nvSpPr>
      <dsp:spPr>
        <a:xfrm>
          <a:off x="2584505" y="1976619"/>
          <a:ext cx="439248" cy="439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FA98E-5409-4C14-9E3A-0A50D9BCDB0D}">
      <dsp:nvSpPr>
        <dsp:cNvPr id="0" name=""/>
        <dsp:cNvSpPr/>
      </dsp:nvSpPr>
      <dsp:spPr>
        <a:xfrm>
          <a:off x="3396919" y="2635492"/>
          <a:ext cx="1077799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3396919" y="2635492"/>
        <a:ext cx="1077799" cy="1756995"/>
      </dsp:txXfrm>
    </dsp:sp>
    <dsp:sp modelId="{63D32D30-074F-48F3-9BA5-442F6A9AC207}">
      <dsp:nvSpPr>
        <dsp:cNvPr id="0" name=""/>
        <dsp:cNvSpPr/>
      </dsp:nvSpPr>
      <dsp:spPr>
        <a:xfrm>
          <a:off x="3716194" y="1976619"/>
          <a:ext cx="439248" cy="439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92951C-CDB5-424E-AA07-16D4D45A1B05}">
      <dsp:nvSpPr>
        <dsp:cNvPr id="0" name=""/>
        <dsp:cNvSpPr/>
      </dsp:nvSpPr>
      <dsp:spPr>
        <a:xfrm>
          <a:off x="4528608" y="0"/>
          <a:ext cx="1077799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 dirty="0"/>
        </a:p>
      </dsp:txBody>
      <dsp:txXfrm>
        <a:off x="4528608" y="0"/>
        <a:ext cx="1077799" cy="1756995"/>
      </dsp:txXfrm>
    </dsp:sp>
    <dsp:sp modelId="{0C3CBFD1-7660-4C79-B4BC-3C37324F29E9}">
      <dsp:nvSpPr>
        <dsp:cNvPr id="0" name=""/>
        <dsp:cNvSpPr/>
      </dsp:nvSpPr>
      <dsp:spPr>
        <a:xfrm>
          <a:off x="4847884" y="1976619"/>
          <a:ext cx="439248" cy="439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E8ED11F-1836-42B4-B84F-94D76DEE772F}">
      <dsp:nvSpPr>
        <dsp:cNvPr id="0" name=""/>
        <dsp:cNvSpPr/>
      </dsp:nvSpPr>
      <dsp:spPr>
        <a:xfrm>
          <a:off x="5660298" y="2635492"/>
          <a:ext cx="1077799" cy="17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i="1" kern="1200" dirty="0"/>
        </a:p>
      </dsp:txBody>
      <dsp:txXfrm>
        <a:off x="5660298" y="2635492"/>
        <a:ext cx="1077799" cy="1756995"/>
      </dsp:txXfrm>
    </dsp:sp>
    <dsp:sp modelId="{9898CF40-BF5E-4BA3-A06D-556687849D34}">
      <dsp:nvSpPr>
        <dsp:cNvPr id="0" name=""/>
        <dsp:cNvSpPr/>
      </dsp:nvSpPr>
      <dsp:spPr>
        <a:xfrm>
          <a:off x="5979573" y="1976619"/>
          <a:ext cx="439248" cy="439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B1E6C-1529-4923-BE3E-6887FDD66C9F}">
      <dsp:nvSpPr>
        <dsp:cNvPr id="0" name=""/>
        <dsp:cNvSpPr/>
      </dsp:nvSpPr>
      <dsp:spPr>
        <a:xfrm>
          <a:off x="1019544" y="22871"/>
          <a:ext cx="1129263" cy="11292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Rando sub</a:t>
          </a:r>
          <a:endParaRPr lang="fr-FR" sz="2000" kern="1200" dirty="0"/>
        </a:p>
      </dsp:txBody>
      <dsp:txXfrm>
        <a:off x="1170112" y="220492"/>
        <a:ext cx="828126" cy="508168"/>
      </dsp:txXfrm>
    </dsp:sp>
    <dsp:sp modelId="{106730DC-A50A-4683-8992-A9CD59C9FCCC}">
      <dsp:nvSpPr>
        <dsp:cNvPr id="0" name=""/>
        <dsp:cNvSpPr/>
      </dsp:nvSpPr>
      <dsp:spPr>
        <a:xfrm>
          <a:off x="1427020" y="760371"/>
          <a:ext cx="1129263" cy="11292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Handisub</a:t>
          </a:r>
          <a:endParaRPr lang="fr-FR" sz="2000" kern="1200" dirty="0"/>
        </a:p>
      </dsp:txBody>
      <dsp:txXfrm>
        <a:off x="1772386" y="1052097"/>
        <a:ext cx="677558" cy="621095"/>
      </dsp:txXfrm>
    </dsp:sp>
    <dsp:sp modelId="{7434E549-4CE1-4C32-AC23-36F01E7431FE}">
      <dsp:nvSpPr>
        <dsp:cNvPr id="0" name=""/>
        <dsp:cNvSpPr/>
      </dsp:nvSpPr>
      <dsp:spPr>
        <a:xfrm>
          <a:off x="612067" y="760371"/>
          <a:ext cx="1129263" cy="11292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Pack découverte/PE12</a:t>
          </a:r>
          <a:endParaRPr lang="fr-FR" sz="2000" kern="1200" dirty="0"/>
        </a:p>
      </dsp:txBody>
      <dsp:txXfrm>
        <a:off x="718407" y="1052097"/>
        <a:ext cx="677558" cy="6210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93D74-FBB9-4FE8-9C95-6F2E983219FB}">
      <dsp:nvSpPr>
        <dsp:cNvPr id="0" name=""/>
        <dsp:cNvSpPr/>
      </dsp:nvSpPr>
      <dsp:spPr>
        <a:xfrm>
          <a:off x="648071" y="2037"/>
          <a:ext cx="897023" cy="448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Niveau</a:t>
          </a:r>
          <a:endParaRPr lang="fr-FR" sz="2100" kern="1200" dirty="0"/>
        </a:p>
      </dsp:txBody>
      <dsp:txXfrm>
        <a:off x="648071" y="2037"/>
        <a:ext cx="897023" cy="448511"/>
      </dsp:txXfrm>
    </dsp:sp>
    <dsp:sp modelId="{C173DFF7-038F-4FD0-80EF-1462C01EBAD3}">
      <dsp:nvSpPr>
        <dsp:cNvPr id="0" name=""/>
        <dsp:cNvSpPr/>
      </dsp:nvSpPr>
      <dsp:spPr>
        <a:xfrm>
          <a:off x="692054" y="450548"/>
          <a:ext cx="91440" cy="336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383"/>
              </a:lnTo>
              <a:lnTo>
                <a:pt x="118543" y="336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377F4-E727-4CEE-84A0-F5B7FF15A659}">
      <dsp:nvSpPr>
        <dsp:cNvPr id="0" name=""/>
        <dsp:cNvSpPr/>
      </dsp:nvSpPr>
      <dsp:spPr>
        <a:xfrm>
          <a:off x="810598" y="562676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Organisation général</a:t>
          </a:r>
          <a:endParaRPr lang="fr-FR" sz="1800" kern="1200" dirty="0"/>
        </a:p>
      </dsp:txBody>
      <dsp:txXfrm>
        <a:off x="810598" y="562676"/>
        <a:ext cx="3204971" cy="448511"/>
      </dsp:txXfrm>
    </dsp:sp>
    <dsp:sp modelId="{008EC897-5C36-4B23-A6CF-986616CB4D88}">
      <dsp:nvSpPr>
        <dsp:cNvPr id="0" name=""/>
        <dsp:cNvSpPr/>
      </dsp:nvSpPr>
      <dsp:spPr>
        <a:xfrm>
          <a:off x="692054" y="450548"/>
          <a:ext cx="91440" cy="897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7023"/>
              </a:lnTo>
              <a:lnTo>
                <a:pt x="135422" y="897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C312C-E787-409C-B6EE-A7E96A2CA1D9}">
      <dsp:nvSpPr>
        <dsp:cNvPr id="0" name=""/>
        <dsp:cNvSpPr/>
      </dsp:nvSpPr>
      <dsp:spPr>
        <a:xfrm>
          <a:off x="827476" y="1123316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Conditions de candidature</a:t>
          </a:r>
          <a:endParaRPr lang="fr-FR" sz="1800" kern="1200" dirty="0"/>
        </a:p>
      </dsp:txBody>
      <dsp:txXfrm>
        <a:off x="827476" y="1123316"/>
        <a:ext cx="3204971" cy="448511"/>
      </dsp:txXfrm>
    </dsp:sp>
    <dsp:sp modelId="{25BFC720-F31A-4521-AAAA-FB20E0BBCA67}">
      <dsp:nvSpPr>
        <dsp:cNvPr id="0" name=""/>
        <dsp:cNvSpPr/>
      </dsp:nvSpPr>
      <dsp:spPr>
        <a:xfrm>
          <a:off x="692054" y="450548"/>
          <a:ext cx="91440" cy="1457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7663"/>
              </a:lnTo>
              <a:lnTo>
                <a:pt x="135422" y="1457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FEA8A-1619-4B86-B663-AD5DA2D542B9}">
      <dsp:nvSpPr>
        <dsp:cNvPr id="0" name=""/>
        <dsp:cNvSpPr/>
      </dsp:nvSpPr>
      <dsp:spPr>
        <a:xfrm>
          <a:off x="827476" y="1683956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Jury</a:t>
          </a:r>
          <a:endParaRPr lang="fr-FR" sz="1800" kern="1200" dirty="0"/>
        </a:p>
      </dsp:txBody>
      <dsp:txXfrm>
        <a:off x="827476" y="1683956"/>
        <a:ext cx="3204971" cy="448511"/>
      </dsp:txXfrm>
    </dsp:sp>
    <dsp:sp modelId="{9D80FED8-BE95-4DF9-8197-C9147A55F336}">
      <dsp:nvSpPr>
        <dsp:cNvPr id="0" name=""/>
        <dsp:cNvSpPr/>
      </dsp:nvSpPr>
      <dsp:spPr>
        <a:xfrm>
          <a:off x="692054" y="450548"/>
          <a:ext cx="91440" cy="2018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8302"/>
              </a:lnTo>
              <a:lnTo>
                <a:pt x="135422" y="2018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6EDF9-4ED1-4A98-89CF-A8BC7B953131}">
      <dsp:nvSpPr>
        <dsp:cNvPr id="0" name=""/>
        <dsp:cNvSpPr/>
      </dsp:nvSpPr>
      <dsp:spPr>
        <a:xfrm>
          <a:off x="827476" y="2244595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Délivrance du brevet et duplicata</a:t>
          </a:r>
          <a:endParaRPr lang="fr-FR" sz="1800" kern="1200" dirty="0"/>
        </a:p>
      </dsp:txBody>
      <dsp:txXfrm>
        <a:off x="827476" y="2244595"/>
        <a:ext cx="3204971" cy="448511"/>
      </dsp:txXfrm>
    </dsp:sp>
    <dsp:sp modelId="{155765FB-538F-43C3-91E0-5F10FCE57769}">
      <dsp:nvSpPr>
        <dsp:cNvPr id="0" name=""/>
        <dsp:cNvSpPr/>
      </dsp:nvSpPr>
      <dsp:spPr>
        <a:xfrm>
          <a:off x="692054" y="450548"/>
          <a:ext cx="91440" cy="257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8942"/>
              </a:lnTo>
              <a:lnTo>
                <a:pt x="135422" y="2578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A8F4F-2F3B-417E-BD51-0325E4A3E654}">
      <dsp:nvSpPr>
        <dsp:cNvPr id="0" name=""/>
        <dsp:cNvSpPr/>
      </dsp:nvSpPr>
      <dsp:spPr>
        <a:xfrm>
          <a:off x="827476" y="2805235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Formation et évaluation</a:t>
          </a:r>
          <a:endParaRPr lang="fr-FR" sz="1800" kern="1200" dirty="0"/>
        </a:p>
      </dsp:txBody>
      <dsp:txXfrm>
        <a:off x="827476" y="2805235"/>
        <a:ext cx="3204971" cy="448511"/>
      </dsp:txXfrm>
    </dsp:sp>
    <dsp:sp modelId="{394B66DF-4C68-49BD-98CD-1D9E1D7F2ECC}">
      <dsp:nvSpPr>
        <dsp:cNvPr id="0" name=""/>
        <dsp:cNvSpPr/>
      </dsp:nvSpPr>
      <dsp:spPr>
        <a:xfrm>
          <a:off x="692054" y="450548"/>
          <a:ext cx="91440" cy="3139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9582"/>
              </a:lnTo>
              <a:lnTo>
                <a:pt x="135422" y="31395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571DA-811D-4D43-9575-B1C2A18A34CB}">
      <dsp:nvSpPr>
        <dsp:cNvPr id="0" name=""/>
        <dsp:cNvSpPr/>
      </dsp:nvSpPr>
      <dsp:spPr>
        <a:xfrm>
          <a:off x="827476" y="3365875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Contenu de formation</a:t>
          </a:r>
          <a:endParaRPr lang="fr-FR" sz="1800" kern="1200" dirty="0"/>
        </a:p>
      </dsp:txBody>
      <dsp:txXfrm>
        <a:off x="827476" y="3365875"/>
        <a:ext cx="3204971" cy="4485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93D74-FBB9-4FE8-9C95-6F2E983219FB}">
      <dsp:nvSpPr>
        <dsp:cNvPr id="0" name=""/>
        <dsp:cNvSpPr/>
      </dsp:nvSpPr>
      <dsp:spPr>
        <a:xfrm>
          <a:off x="648071" y="2037"/>
          <a:ext cx="897023" cy="448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Niveau</a:t>
          </a:r>
          <a:endParaRPr lang="fr-FR" sz="2100" kern="1200" dirty="0"/>
        </a:p>
      </dsp:txBody>
      <dsp:txXfrm>
        <a:off x="648071" y="2037"/>
        <a:ext cx="897023" cy="448511"/>
      </dsp:txXfrm>
    </dsp:sp>
    <dsp:sp modelId="{C173DFF7-038F-4FD0-80EF-1462C01EBAD3}">
      <dsp:nvSpPr>
        <dsp:cNvPr id="0" name=""/>
        <dsp:cNvSpPr/>
      </dsp:nvSpPr>
      <dsp:spPr>
        <a:xfrm>
          <a:off x="692054" y="450548"/>
          <a:ext cx="91440" cy="3363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383"/>
              </a:lnTo>
              <a:lnTo>
                <a:pt x="118543" y="336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377F4-E727-4CEE-84A0-F5B7FF15A659}">
      <dsp:nvSpPr>
        <dsp:cNvPr id="0" name=""/>
        <dsp:cNvSpPr/>
      </dsp:nvSpPr>
      <dsp:spPr>
        <a:xfrm>
          <a:off x="810598" y="562676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Organisation générale</a:t>
          </a:r>
          <a:endParaRPr lang="fr-FR" sz="1800" kern="1200" dirty="0"/>
        </a:p>
      </dsp:txBody>
      <dsp:txXfrm>
        <a:off x="810598" y="562676"/>
        <a:ext cx="3204971" cy="448511"/>
      </dsp:txXfrm>
    </dsp:sp>
    <dsp:sp modelId="{008EC897-5C36-4B23-A6CF-986616CB4D88}">
      <dsp:nvSpPr>
        <dsp:cNvPr id="0" name=""/>
        <dsp:cNvSpPr/>
      </dsp:nvSpPr>
      <dsp:spPr>
        <a:xfrm>
          <a:off x="692054" y="450548"/>
          <a:ext cx="91440" cy="897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7023"/>
              </a:lnTo>
              <a:lnTo>
                <a:pt x="135422" y="8970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C312C-E787-409C-B6EE-A7E96A2CA1D9}">
      <dsp:nvSpPr>
        <dsp:cNvPr id="0" name=""/>
        <dsp:cNvSpPr/>
      </dsp:nvSpPr>
      <dsp:spPr>
        <a:xfrm>
          <a:off x="827476" y="1123316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Conditions de candidature</a:t>
          </a:r>
          <a:endParaRPr lang="fr-FR" sz="1800" kern="1200" dirty="0"/>
        </a:p>
      </dsp:txBody>
      <dsp:txXfrm>
        <a:off x="827476" y="1123316"/>
        <a:ext cx="3204971" cy="448511"/>
      </dsp:txXfrm>
    </dsp:sp>
    <dsp:sp modelId="{25BFC720-F31A-4521-AAAA-FB20E0BBCA67}">
      <dsp:nvSpPr>
        <dsp:cNvPr id="0" name=""/>
        <dsp:cNvSpPr/>
      </dsp:nvSpPr>
      <dsp:spPr>
        <a:xfrm>
          <a:off x="692054" y="450548"/>
          <a:ext cx="91440" cy="1457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7663"/>
              </a:lnTo>
              <a:lnTo>
                <a:pt x="135422" y="1457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FEA8A-1619-4B86-B663-AD5DA2D542B9}">
      <dsp:nvSpPr>
        <dsp:cNvPr id="0" name=""/>
        <dsp:cNvSpPr/>
      </dsp:nvSpPr>
      <dsp:spPr>
        <a:xfrm>
          <a:off x="827476" y="1683956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Jury</a:t>
          </a:r>
          <a:endParaRPr lang="fr-FR" sz="1800" kern="1200" dirty="0"/>
        </a:p>
      </dsp:txBody>
      <dsp:txXfrm>
        <a:off x="827476" y="1683956"/>
        <a:ext cx="3204971" cy="448511"/>
      </dsp:txXfrm>
    </dsp:sp>
    <dsp:sp modelId="{9D80FED8-BE95-4DF9-8197-C9147A55F336}">
      <dsp:nvSpPr>
        <dsp:cNvPr id="0" name=""/>
        <dsp:cNvSpPr/>
      </dsp:nvSpPr>
      <dsp:spPr>
        <a:xfrm>
          <a:off x="692054" y="450548"/>
          <a:ext cx="91440" cy="20183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18302"/>
              </a:lnTo>
              <a:lnTo>
                <a:pt x="135422" y="2018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6EDF9-4ED1-4A98-89CF-A8BC7B953131}">
      <dsp:nvSpPr>
        <dsp:cNvPr id="0" name=""/>
        <dsp:cNvSpPr/>
      </dsp:nvSpPr>
      <dsp:spPr>
        <a:xfrm>
          <a:off x="827476" y="2244595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Délivrance du brevet et duplicata</a:t>
          </a:r>
          <a:endParaRPr lang="fr-FR" sz="1800" kern="1200" dirty="0"/>
        </a:p>
      </dsp:txBody>
      <dsp:txXfrm>
        <a:off x="827476" y="2244595"/>
        <a:ext cx="3204971" cy="448511"/>
      </dsp:txXfrm>
    </dsp:sp>
    <dsp:sp modelId="{155765FB-538F-43C3-91E0-5F10FCE57769}">
      <dsp:nvSpPr>
        <dsp:cNvPr id="0" name=""/>
        <dsp:cNvSpPr/>
      </dsp:nvSpPr>
      <dsp:spPr>
        <a:xfrm>
          <a:off x="692054" y="450548"/>
          <a:ext cx="91440" cy="257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8942"/>
              </a:lnTo>
              <a:lnTo>
                <a:pt x="135422" y="2578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A8F4F-2F3B-417E-BD51-0325E4A3E654}">
      <dsp:nvSpPr>
        <dsp:cNvPr id="0" name=""/>
        <dsp:cNvSpPr/>
      </dsp:nvSpPr>
      <dsp:spPr>
        <a:xfrm>
          <a:off x="827476" y="2805235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Formation et évaluation</a:t>
          </a:r>
          <a:endParaRPr lang="fr-FR" sz="1800" kern="1200" dirty="0"/>
        </a:p>
      </dsp:txBody>
      <dsp:txXfrm>
        <a:off x="827476" y="2805235"/>
        <a:ext cx="3204971" cy="448511"/>
      </dsp:txXfrm>
    </dsp:sp>
    <dsp:sp modelId="{394B66DF-4C68-49BD-98CD-1D9E1D7F2ECC}">
      <dsp:nvSpPr>
        <dsp:cNvPr id="0" name=""/>
        <dsp:cNvSpPr/>
      </dsp:nvSpPr>
      <dsp:spPr>
        <a:xfrm>
          <a:off x="692054" y="450548"/>
          <a:ext cx="91440" cy="3139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9582"/>
              </a:lnTo>
              <a:lnTo>
                <a:pt x="135422" y="31395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571DA-811D-4D43-9575-B1C2A18A34CB}">
      <dsp:nvSpPr>
        <dsp:cNvPr id="0" name=""/>
        <dsp:cNvSpPr/>
      </dsp:nvSpPr>
      <dsp:spPr>
        <a:xfrm>
          <a:off x="827476" y="3365875"/>
          <a:ext cx="3204971" cy="448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Contenu de formation</a:t>
          </a:r>
          <a:endParaRPr lang="fr-FR" sz="1800" kern="1200" dirty="0"/>
        </a:p>
      </dsp:txBody>
      <dsp:txXfrm>
        <a:off x="827476" y="3365875"/>
        <a:ext cx="3204971" cy="4485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E133F-2F2F-4361-B4E5-5BE22DAAB634}">
      <dsp:nvSpPr>
        <dsp:cNvPr id="0" name=""/>
        <dsp:cNvSpPr/>
      </dsp:nvSpPr>
      <dsp:spPr>
        <a:xfrm rot="5400000">
          <a:off x="4869804" y="-2806118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-2806118"/>
        <a:ext cx="664105" cy="6446165"/>
      </dsp:txXfrm>
    </dsp:sp>
    <dsp:sp modelId="{B3A9A15F-E22A-4848-8BB3-C7E58058FA32}">
      <dsp:nvSpPr>
        <dsp:cNvPr id="0" name=""/>
        <dsp:cNvSpPr/>
      </dsp:nvSpPr>
      <dsp:spPr>
        <a:xfrm>
          <a:off x="3" y="36440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1</a:t>
          </a:r>
          <a:endParaRPr lang="fr-FR" sz="3200" kern="1200" dirty="0"/>
        </a:p>
      </dsp:txBody>
      <dsp:txXfrm>
        <a:off x="3" y="36440"/>
        <a:ext cx="2048883" cy="830131"/>
      </dsp:txXfrm>
    </dsp:sp>
    <dsp:sp modelId="{E1C75944-40FC-4E6D-8E8A-A425B7D8BBDE}">
      <dsp:nvSpPr>
        <dsp:cNvPr id="0" name=""/>
        <dsp:cNvSpPr/>
      </dsp:nvSpPr>
      <dsp:spPr>
        <a:xfrm rot="5400000">
          <a:off x="4869804" y="-1934480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-1934480"/>
        <a:ext cx="664105" cy="6446165"/>
      </dsp:txXfrm>
    </dsp:sp>
    <dsp:sp modelId="{081C8B0B-3338-4907-BC5D-5E7DE3BFA4E6}">
      <dsp:nvSpPr>
        <dsp:cNvPr id="0" name=""/>
        <dsp:cNvSpPr/>
      </dsp:nvSpPr>
      <dsp:spPr>
        <a:xfrm>
          <a:off x="0" y="873536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2</a:t>
          </a:r>
          <a:endParaRPr lang="fr-FR" sz="3200" kern="1200" dirty="0"/>
        </a:p>
      </dsp:txBody>
      <dsp:txXfrm>
        <a:off x="0" y="873536"/>
        <a:ext cx="2048883" cy="830131"/>
      </dsp:txXfrm>
    </dsp:sp>
    <dsp:sp modelId="{9D3B849C-A4C2-4E20-8E89-19A5D240C074}">
      <dsp:nvSpPr>
        <dsp:cNvPr id="0" name=""/>
        <dsp:cNvSpPr/>
      </dsp:nvSpPr>
      <dsp:spPr>
        <a:xfrm rot="5400000">
          <a:off x="4869804" y="-1062842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-1062842"/>
        <a:ext cx="664105" cy="6446165"/>
      </dsp:txXfrm>
    </dsp:sp>
    <dsp:sp modelId="{9863023D-DE40-4927-884F-E2B19B48FF70}">
      <dsp:nvSpPr>
        <dsp:cNvPr id="0" name=""/>
        <dsp:cNvSpPr/>
      </dsp:nvSpPr>
      <dsp:spPr>
        <a:xfrm>
          <a:off x="0" y="1745174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3</a:t>
          </a:r>
          <a:endParaRPr lang="fr-FR" sz="3200" kern="1200" dirty="0"/>
        </a:p>
      </dsp:txBody>
      <dsp:txXfrm>
        <a:off x="0" y="1745174"/>
        <a:ext cx="2048883" cy="830131"/>
      </dsp:txXfrm>
    </dsp:sp>
    <dsp:sp modelId="{210C85DC-FDD6-4A5F-B62F-84A84861DDCF}">
      <dsp:nvSpPr>
        <dsp:cNvPr id="0" name=""/>
        <dsp:cNvSpPr/>
      </dsp:nvSpPr>
      <dsp:spPr>
        <a:xfrm rot="5400000">
          <a:off x="4869804" y="-191204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-191204"/>
        <a:ext cx="664105" cy="6446165"/>
      </dsp:txXfrm>
    </dsp:sp>
    <dsp:sp modelId="{16B87C30-423B-4BF1-BFD8-8EB84C5774D8}">
      <dsp:nvSpPr>
        <dsp:cNvPr id="0" name=""/>
        <dsp:cNvSpPr/>
      </dsp:nvSpPr>
      <dsp:spPr>
        <a:xfrm>
          <a:off x="0" y="2616812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4</a:t>
          </a:r>
          <a:endParaRPr lang="fr-FR" sz="3200" kern="1200" dirty="0"/>
        </a:p>
      </dsp:txBody>
      <dsp:txXfrm>
        <a:off x="0" y="2616812"/>
        <a:ext cx="2048883" cy="830131"/>
      </dsp:txXfrm>
    </dsp:sp>
    <dsp:sp modelId="{EDDA2197-9785-483F-9B81-008BB9B82471}">
      <dsp:nvSpPr>
        <dsp:cNvPr id="0" name=""/>
        <dsp:cNvSpPr/>
      </dsp:nvSpPr>
      <dsp:spPr>
        <a:xfrm rot="5400000">
          <a:off x="4869804" y="680433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680433"/>
        <a:ext cx="664105" cy="6446165"/>
      </dsp:txXfrm>
    </dsp:sp>
    <dsp:sp modelId="{E7AF07AA-0A55-4B79-9E64-D26D70EE9E0D}">
      <dsp:nvSpPr>
        <dsp:cNvPr id="0" name=""/>
        <dsp:cNvSpPr/>
      </dsp:nvSpPr>
      <dsp:spPr>
        <a:xfrm>
          <a:off x="0" y="3488450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5</a:t>
          </a:r>
          <a:endParaRPr lang="fr-FR" sz="3200" kern="1200" dirty="0"/>
        </a:p>
      </dsp:txBody>
      <dsp:txXfrm>
        <a:off x="0" y="3488450"/>
        <a:ext cx="2048883" cy="8301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E133F-2F2F-4361-B4E5-5BE22DAAB634}">
      <dsp:nvSpPr>
        <dsp:cNvPr id="0" name=""/>
        <dsp:cNvSpPr/>
      </dsp:nvSpPr>
      <dsp:spPr>
        <a:xfrm rot="5400000">
          <a:off x="4869804" y="-2806118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-2806118"/>
        <a:ext cx="664105" cy="6446165"/>
      </dsp:txXfrm>
    </dsp:sp>
    <dsp:sp modelId="{B3A9A15F-E22A-4848-8BB3-C7E58058FA32}">
      <dsp:nvSpPr>
        <dsp:cNvPr id="0" name=""/>
        <dsp:cNvSpPr/>
      </dsp:nvSpPr>
      <dsp:spPr>
        <a:xfrm>
          <a:off x="0" y="1898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1</a:t>
          </a:r>
          <a:endParaRPr lang="fr-FR" sz="3200" kern="1200" dirty="0"/>
        </a:p>
      </dsp:txBody>
      <dsp:txXfrm>
        <a:off x="0" y="1898"/>
        <a:ext cx="2048883" cy="830131"/>
      </dsp:txXfrm>
    </dsp:sp>
    <dsp:sp modelId="{E1C75944-40FC-4E6D-8E8A-A425B7D8BBDE}">
      <dsp:nvSpPr>
        <dsp:cNvPr id="0" name=""/>
        <dsp:cNvSpPr/>
      </dsp:nvSpPr>
      <dsp:spPr>
        <a:xfrm rot="5400000">
          <a:off x="4869804" y="-1934480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-1934480"/>
        <a:ext cx="664105" cy="6446165"/>
      </dsp:txXfrm>
    </dsp:sp>
    <dsp:sp modelId="{081C8B0B-3338-4907-BC5D-5E7DE3BFA4E6}">
      <dsp:nvSpPr>
        <dsp:cNvPr id="0" name=""/>
        <dsp:cNvSpPr/>
      </dsp:nvSpPr>
      <dsp:spPr>
        <a:xfrm>
          <a:off x="0" y="873536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2</a:t>
          </a:r>
          <a:endParaRPr lang="fr-FR" sz="3200" kern="1200" dirty="0"/>
        </a:p>
      </dsp:txBody>
      <dsp:txXfrm>
        <a:off x="0" y="873536"/>
        <a:ext cx="2048883" cy="830131"/>
      </dsp:txXfrm>
    </dsp:sp>
    <dsp:sp modelId="{9D3B849C-A4C2-4E20-8E89-19A5D240C074}">
      <dsp:nvSpPr>
        <dsp:cNvPr id="0" name=""/>
        <dsp:cNvSpPr/>
      </dsp:nvSpPr>
      <dsp:spPr>
        <a:xfrm rot="5400000">
          <a:off x="4869804" y="-1062842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-1062842"/>
        <a:ext cx="664105" cy="6446165"/>
      </dsp:txXfrm>
    </dsp:sp>
    <dsp:sp modelId="{9863023D-DE40-4927-884F-E2B19B48FF70}">
      <dsp:nvSpPr>
        <dsp:cNvPr id="0" name=""/>
        <dsp:cNvSpPr/>
      </dsp:nvSpPr>
      <dsp:spPr>
        <a:xfrm>
          <a:off x="0" y="1745174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3</a:t>
          </a:r>
          <a:endParaRPr lang="fr-FR" sz="3200" kern="1200" dirty="0"/>
        </a:p>
      </dsp:txBody>
      <dsp:txXfrm>
        <a:off x="0" y="1745174"/>
        <a:ext cx="2048883" cy="830131"/>
      </dsp:txXfrm>
    </dsp:sp>
    <dsp:sp modelId="{210C85DC-FDD6-4A5F-B62F-84A84861DDCF}">
      <dsp:nvSpPr>
        <dsp:cNvPr id="0" name=""/>
        <dsp:cNvSpPr/>
      </dsp:nvSpPr>
      <dsp:spPr>
        <a:xfrm rot="5400000">
          <a:off x="4869804" y="-191204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-191204"/>
        <a:ext cx="664105" cy="6446165"/>
      </dsp:txXfrm>
    </dsp:sp>
    <dsp:sp modelId="{16B87C30-423B-4BF1-BFD8-8EB84C5774D8}">
      <dsp:nvSpPr>
        <dsp:cNvPr id="0" name=""/>
        <dsp:cNvSpPr/>
      </dsp:nvSpPr>
      <dsp:spPr>
        <a:xfrm>
          <a:off x="0" y="2616812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4</a:t>
          </a:r>
          <a:endParaRPr lang="fr-FR" sz="3200" kern="1200" dirty="0"/>
        </a:p>
      </dsp:txBody>
      <dsp:txXfrm>
        <a:off x="0" y="2616812"/>
        <a:ext cx="2048883" cy="830131"/>
      </dsp:txXfrm>
    </dsp:sp>
    <dsp:sp modelId="{EDDA2197-9785-483F-9B81-008BB9B82471}">
      <dsp:nvSpPr>
        <dsp:cNvPr id="0" name=""/>
        <dsp:cNvSpPr/>
      </dsp:nvSpPr>
      <dsp:spPr>
        <a:xfrm rot="5400000">
          <a:off x="4869804" y="680433"/>
          <a:ext cx="664105" cy="6446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3300" kern="1200" dirty="0"/>
        </a:p>
      </dsp:txBody>
      <dsp:txXfrm rot="5400000">
        <a:off x="4869804" y="680433"/>
        <a:ext cx="664105" cy="6446165"/>
      </dsp:txXfrm>
    </dsp:sp>
    <dsp:sp modelId="{E7AF07AA-0A55-4B79-9E64-D26D70EE9E0D}">
      <dsp:nvSpPr>
        <dsp:cNvPr id="0" name=""/>
        <dsp:cNvSpPr/>
      </dsp:nvSpPr>
      <dsp:spPr>
        <a:xfrm>
          <a:off x="0" y="3488450"/>
          <a:ext cx="2048883" cy="8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Niveau 5</a:t>
          </a:r>
          <a:endParaRPr lang="fr-FR" sz="3200" kern="1200" dirty="0"/>
        </a:p>
      </dsp:txBody>
      <dsp:txXfrm>
        <a:off x="0" y="3488450"/>
        <a:ext cx="2048883" cy="830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3B64-B70A-45A1-937C-9A12BEA09A7B}" type="datetimeFigureOut">
              <a:rPr lang="fr-FR" smtClean="0"/>
              <a:pPr/>
              <a:t>20/01/2018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8C10-A82D-4BCE-B512-EA704792D68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0918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3813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59742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16936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Faire décrire aux élèves les différentes étapes d’une plongée pour un N1 qui arrive</a:t>
            </a:r>
            <a:r>
              <a:rPr lang="en-US" baseline="0" dirty="0" smtClean="0"/>
              <a:t> dans un club de plongée, depuis l’arrivée au centre, l’accueil, les formalités… la plongée…et le départ du club.</a:t>
            </a:r>
          </a:p>
          <a:p>
            <a:r>
              <a:rPr lang="en-US" baseline="0" dirty="0" smtClean="0"/>
              <a:t>- Outil transférable : schéma utile en pratique et en théorie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3397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59265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57014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13101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3127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595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13897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0110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9765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01536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39214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984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40411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09026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51217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VD : choisir</a:t>
            </a:r>
            <a:r>
              <a:rPr lang="fr-FR" baseline="0" dirty="0" smtClean="0"/>
              <a:t> nom Comp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12376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35068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34520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2081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72429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857523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74557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120451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76316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19031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29508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68604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302355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="1" dirty="0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658B20-1B6D-467B-86B7-5BB5DBFCD997}" type="slidenum">
              <a:rPr lang="zh-CN" altLang="en-US" smtClean="0">
                <a:ea typeface="SimSun" pitchFamily="2" charset="-122"/>
              </a:rPr>
              <a:pPr/>
              <a:t>39</a:t>
            </a:fld>
            <a:endParaRPr lang="zh-CN" altLang="en-US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058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b="1" dirty="0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C831D7-64BF-48FE-AA3C-76FCB0E75507}" type="slidenum">
              <a:rPr lang="zh-CN" altLang="en-US" smtClean="0">
                <a:ea typeface="SimSun" pitchFamily="2" charset="-122"/>
              </a:rPr>
              <a:pPr/>
              <a:t>40</a:t>
            </a:fld>
            <a:endParaRPr lang="zh-CN" altLang="en-US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87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1592658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21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71426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52508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5671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7146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8C10-A82D-4BCE-B512-EA704792D682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6434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684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40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memento-plongeur/02-Niveau1-memento-plongeur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fessm.fr/pages_manuel.asp" TargetMode="Externa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Feuille_Microsoft_Office_Excel1.xlsx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4833"/>
            <a:ext cx="9144000" cy="47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84685" y="1989667"/>
            <a:ext cx="612539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fr-FR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</a:rPr>
              <a:t>Logique Prérogatives - Compétences</a:t>
            </a:r>
          </a:p>
          <a:p>
            <a:pPr algn="ctr"/>
            <a:endParaRPr lang="fr-FR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fr-FR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4708" y="41976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</a:rPr>
              <a:t>Antony CARUANA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3888" y="97096"/>
            <a:ext cx="53648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COMMISSION TECHNIQUE INTERREGIONALE</a:t>
            </a:r>
          </a:p>
          <a:p>
            <a:pPr algn="r"/>
            <a:r>
              <a:rPr lang="fr-FR" sz="1500" dirty="0" smtClean="0">
                <a:solidFill>
                  <a:schemeClr val="tx2">
                    <a:lumMod val="75000"/>
                  </a:schemeClr>
                </a:solidFill>
              </a:rPr>
              <a:t>Stage Initial MF1 – Gde</a:t>
            </a:r>
            <a:r>
              <a:rPr lang="fr-FR" sz="1500" baseline="0" dirty="0" smtClean="0">
                <a:solidFill>
                  <a:schemeClr val="tx2">
                    <a:lumMod val="75000"/>
                  </a:schemeClr>
                </a:solidFill>
              </a:rPr>
              <a:t> Motte</a:t>
            </a:r>
            <a:r>
              <a:rPr lang="fr-FR" sz="1500" dirty="0" smtClean="0">
                <a:solidFill>
                  <a:schemeClr val="tx2">
                    <a:lumMod val="75000"/>
                  </a:schemeClr>
                </a:solidFill>
              </a:rPr>
              <a:t> – Janvier – Février 2018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870561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3" y="92439"/>
            <a:ext cx="2003425" cy="6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9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0638" y="1129308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 cursus fédéral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0638" y="2243419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accent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Du terrestre à l’aquarien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90638" y="3357530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Compétences, Capacités et MFT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Compétences et MFT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321643" y="4471640"/>
            <a:ext cx="6562725" cy="546100"/>
            <a:chOff x="0" y="0"/>
            <a:chExt cx="6561756" cy="546060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44570" y="85339"/>
              <a:ext cx="3220249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La finalité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gner et arrondir un rectangle à un seul coin 18"/>
          <p:cNvSpPr/>
          <p:nvPr/>
        </p:nvSpPr>
        <p:spPr>
          <a:xfrm flipH="1">
            <a:off x="5867400" y="3530195"/>
            <a:ext cx="1873250" cy="1019969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C’est le rôle </a:t>
            </a:r>
            <a:r>
              <a:rPr lang="fr-FR" sz="2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 MF1</a:t>
            </a:r>
            <a:endParaRPr lang="fr-FR" sz="24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4214" y="1249486"/>
            <a:ext cx="2447925" cy="4272309"/>
          </a:xfrm>
          <a:prstGeom prst="wedgeRectCallout">
            <a:avLst>
              <a:gd name="adj1" fmla="val 90319"/>
              <a:gd name="adj2" fmla="val -335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323851" y="1369872"/>
            <a:ext cx="3313113" cy="407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Blip>
                <a:blip r:embed="rId3"/>
              </a:buBlip>
            </a:pPr>
            <a:r>
              <a:rPr lang="fr-FR" sz="2400" b="1" dirty="0" smtClean="0">
                <a:cs typeface="Arial" pitchFamily="34" charset="0"/>
              </a:rPr>
              <a:t>V</a:t>
            </a:r>
            <a:r>
              <a:rPr lang="fr-FR" sz="2400" dirty="0" smtClean="0">
                <a:cs typeface="Arial" pitchFamily="34" charset="0"/>
              </a:rPr>
              <a:t>entilation</a:t>
            </a: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buBlip>
                <a:blip r:embed="rId3"/>
              </a:buBlip>
            </a:pPr>
            <a:r>
              <a:rPr lang="fr-FR" sz="2400" b="1" dirty="0">
                <a:cs typeface="Arial" pitchFamily="34" charset="0"/>
              </a:rPr>
              <a:t>É</a:t>
            </a:r>
            <a:r>
              <a:rPr lang="fr-FR" sz="2400" dirty="0">
                <a:cs typeface="Arial" pitchFamily="34" charset="0"/>
              </a:rPr>
              <a:t>quilibre</a:t>
            </a:r>
          </a:p>
          <a:p>
            <a:pPr marL="342900" indent="-342900" eaLnBrk="0" hangingPunct="0"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buBlip>
                <a:blip r:embed="rId3"/>
              </a:buBlip>
            </a:pPr>
            <a:r>
              <a:rPr lang="fr-FR" sz="2400" b="1" dirty="0">
                <a:cs typeface="Arial" pitchFamily="34" charset="0"/>
              </a:rPr>
              <a:t>P</a:t>
            </a:r>
            <a:r>
              <a:rPr lang="fr-FR" sz="2400" dirty="0">
                <a:cs typeface="Arial" pitchFamily="34" charset="0"/>
              </a:rPr>
              <a:t>ropulsion</a:t>
            </a:r>
          </a:p>
          <a:p>
            <a:pPr marL="342900" indent="-342900" eaLnBrk="0" hangingPunct="0"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buBlip>
                <a:blip r:embed="rId3"/>
              </a:buBlip>
            </a:pPr>
            <a:r>
              <a:rPr lang="fr-FR" sz="2400" b="1" dirty="0">
                <a:cs typeface="Arial" pitchFamily="34" charset="0"/>
              </a:rPr>
              <a:t>C</a:t>
            </a:r>
            <a:r>
              <a:rPr lang="fr-FR" sz="2400" dirty="0">
                <a:cs typeface="Arial" pitchFamily="34" charset="0"/>
              </a:rPr>
              <a:t>ommunication</a:t>
            </a:r>
          </a:p>
          <a:p>
            <a:pPr marL="342900" indent="-342900" eaLnBrk="0" hangingPunct="0"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buBlip>
                <a:blip r:embed="rId3"/>
              </a:buBlip>
            </a:pPr>
            <a:r>
              <a:rPr lang="fr-FR" sz="2400" b="1" dirty="0">
                <a:cs typeface="Arial" pitchFamily="34" charset="0"/>
              </a:rPr>
              <a:t>O</a:t>
            </a:r>
            <a:r>
              <a:rPr lang="fr-FR" sz="2400" dirty="0">
                <a:cs typeface="Arial" pitchFamily="34" charset="0"/>
              </a:rPr>
              <a:t>rientation</a:t>
            </a:r>
          </a:p>
          <a:p>
            <a:pPr marL="342900" indent="-342900" eaLnBrk="0" hangingPunct="0"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buBlip>
                <a:blip r:embed="rId3"/>
              </a:buBlip>
            </a:pPr>
            <a:r>
              <a:rPr lang="fr-FR" sz="2400" b="1" dirty="0">
                <a:cs typeface="Arial" pitchFamily="34" charset="0"/>
              </a:rPr>
              <a:t>M</a:t>
            </a:r>
            <a:r>
              <a:rPr lang="fr-FR" sz="2400" dirty="0">
                <a:cs typeface="Arial" pitchFamily="34" charset="0"/>
              </a:rPr>
              <a:t>atériel</a:t>
            </a:r>
          </a:p>
        </p:txBody>
      </p:sp>
      <p:sp>
        <p:nvSpPr>
          <p:cNvPr id="15365" name="ZoneTexte 4"/>
          <p:cNvSpPr txBox="1">
            <a:spLocks noChangeArrowheads="1"/>
          </p:cNvSpPr>
          <p:nvPr/>
        </p:nvSpPr>
        <p:spPr bwMode="auto">
          <a:xfrm>
            <a:off x="395289" y="769268"/>
            <a:ext cx="835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dirty="0">
                <a:cs typeface="Arial" pitchFamily="34" charset="0"/>
              </a:rPr>
              <a:t>Différence entre le terrien et l’aquarien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32138" y="1249486"/>
            <a:ext cx="5400675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Nécessité d’acquérir de nouvelles compétences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24300" y="20175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fr-FR" sz="2400" dirty="0">
                <a:cs typeface="Arial" pitchFamily="34" charset="0"/>
              </a:rPr>
              <a:t>« être capable de … »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fr-FR" sz="2400" dirty="0">
                <a:cs typeface="Arial" pitchFamily="34" charset="0"/>
              </a:rPr>
              <a:t>Respirer sans masque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fr-FR" sz="2400" dirty="0">
                <a:cs typeface="Arial" pitchFamily="34" charset="0"/>
              </a:rPr>
              <a:t>… </a:t>
            </a:r>
          </a:p>
        </p:txBody>
      </p:sp>
      <p:pic>
        <p:nvPicPr>
          <p:cNvPr id="17" name="Image 16" descr="best_moniteu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5838" y="346934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avec flèche vers le haut 14"/>
          <p:cNvSpPr/>
          <p:nvPr/>
        </p:nvSpPr>
        <p:spPr>
          <a:xfrm>
            <a:off x="3563939" y="3121696"/>
            <a:ext cx="2447925" cy="218407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Acquérir</a:t>
            </a:r>
          </a:p>
          <a:p>
            <a:pPr marL="342900" indent="-342900" algn="ctr">
              <a:defRPr/>
            </a:pPr>
            <a:endParaRPr lang="fr-F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175" indent="-3175" algn="ctr">
              <a:defRPr/>
            </a:pP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 Savoirs, </a:t>
            </a:r>
          </a:p>
          <a:p>
            <a:pPr marL="3175" indent="-3175" algn="ctr">
              <a:defRPr/>
            </a:pP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Savoirs faire, </a:t>
            </a:r>
          </a:p>
          <a:p>
            <a:pPr marL="3175" indent="-3175" algn="ctr">
              <a:defRPr/>
            </a:pPr>
            <a:r>
              <a:rPr lang="fr-F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Savoirs être 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Du terrestre à l’aquarien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6386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0638" y="1129308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 cursus fédéral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0638" y="2243419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Du terrestre à l’aquarien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90638" y="3357530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Compétences, Capacités et MFT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Compétences et MFT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1321643" y="4471640"/>
            <a:ext cx="6562725" cy="546100"/>
            <a:chOff x="0" y="0"/>
            <a:chExt cx="6561756" cy="546060"/>
          </a:xfrm>
        </p:grpSpPr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44570" y="85339"/>
              <a:ext cx="3220249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La finalité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360614" y="1800490"/>
            <a:ext cx="5375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>
              <a:ea typeface="+mn-ea"/>
              <a:cs typeface="Arial" pitchFamily="34" charset="0"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-36513" y="1578240"/>
            <a:ext cx="9180513" cy="3259667"/>
          </a:xfrm>
          <a:custGeom>
            <a:avLst/>
            <a:gdLst>
              <a:gd name="T0" fmla="*/ 0 w 4320"/>
              <a:gd name="T1" fmla="*/ 0 h 1680"/>
              <a:gd name="T2" fmla="*/ 1008 w 4320"/>
              <a:gd name="T3" fmla="*/ 0 h 1680"/>
              <a:gd name="T4" fmla="*/ 1440 w 4320"/>
              <a:gd name="T5" fmla="*/ 1680 h 1680"/>
              <a:gd name="T6" fmla="*/ 2592 w 4320"/>
              <a:gd name="T7" fmla="*/ 1680 h 1680"/>
              <a:gd name="T8" fmla="*/ 2880 w 4320"/>
              <a:gd name="T9" fmla="*/ 624 h 1680"/>
              <a:gd name="T10" fmla="*/ 3360 w 4320"/>
              <a:gd name="T11" fmla="*/ 624 h 1680"/>
              <a:gd name="T12" fmla="*/ 3600 w 4320"/>
              <a:gd name="T13" fmla="*/ 0 h 1680"/>
              <a:gd name="T14" fmla="*/ 4320 w 4320"/>
              <a:gd name="T15" fmla="*/ 0 h 1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0"/>
              <a:gd name="T25" fmla="*/ 0 h 1680"/>
              <a:gd name="T26" fmla="*/ 4320 w 4320"/>
              <a:gd name="T27" fmla="*/ 1680 h 16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0" h="1680">
                <a:moveTo>
                  <a:pt x="0" y="0"/>
                </a:moveTo>
                <a:lnTo>
                  <a:pt x="1008" y="0"/>
                </a:lnTo>
                <a:lnTo>
                  <a:pt x="1440" y="1680"/>
                </a:lnTo>
                <a:lnTo>
                  <a:pt x="2592" y="1680"/>
                </a:lnTo>
                <a:lnTo>
                  <a:pt x="2880" y="624"/>
                </a:lnTo>
                <a:lnTo>
                  <a:pt x="3360" y="624"/>
                </a:lnTo>
                <a:lnTo>
                  <a:pt x="3600" y="0"/>
                </a:lnTo>
                <a:lnTo>
                  <a:pt x="4320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7412" name="Picture 5" descr="C:\Program Files\Common Files\Microsoft Shared\Clipart\cagcat50\PE03255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4" y="924719"/>
            <a:ext cx="1893887" cy="94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119063" y="1059657"/>
            <a:ext cx="565150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en-GB" sz="2900" dirty="0">
                <a:cs typeface="Arial" pitchFamily="34" charset="0"/>
              </a:rPr>
              <a:t>1</a:t>
            </a: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1692275" y="1133740"/>
            <a:ext cx="566738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2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2736850" y="1355990"/>
            <a:ext cx="566738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3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987675" y="2985823"/>
            <a:ext cx="566738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4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3303588" y="4319323"/>
            <a:ext cx="565150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5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5565775" y="3133990"/>
            <a:ext cx="566738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6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6037264" y="2319073"/>
            <a:ext cx="566737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7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6886575" y="1355990"/>
            <a:ext cx="565150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8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8394700" y="1059657"/>
            <a:ext cx="565150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9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22" name="Text Box 19"/>
          <p:cNvSpPr txBox="1">
            <a:spLocks noChangeArrowheads="1"/>
          </p:cNvSpPr>
          <p:nvPr/>
        </p:nvSpPr>
        <p:spPr bwMode="auto">
          <a:xfrm>
            <a:off x="107950" y="4837907"/>
            <a:ext cx="7812088" cy="112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2400" dirty="0">
                <a:cs typeface="Arial" pitchFamily="34" charset="0"/>
              </a:rPr>
              <a:t>Faire l’inventaire des étapes du déroulement d’une plongée d’un N1.</a:t>
            </a:r>
          </a:p>
          <a:p>
            <a:pPr algn="ctr" defTabSz="1103313"/>
            <a:endParaRPr lang="en-GB" dirty="0">
              <a:cs typeface="Arial" pitchFamily="34" charset="0"/>
            </a:endParaRPr>
          </a:p>
        </p:txBody>
      </p:sp>
      <p:pic>
        <p:nvPicPr>
          <p:cNvPr id="17423" name="Image 36" descr="plongeru2.png"/>
          <p:cNvPicPr>
            <a:picLocks noChangeAspect="1"/>
          </p:cNvPicPr>
          <p:nvPr/>
        </p:nvPicPr>
        <p:blipFill>
          <a:blip r:embed="rId4" cstate="print"/>
          <a:srcRect b="43336"/>
          <a:stretch>
            <a:fillRect/>
          </a:stretch>
        </p:blipFill>
        <p:spPr bwMode="auto">
          <a:xfrm>
            <a:off x="5900738" y="2311136"/>
            <a:ext cx="1695450" cy="8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Image 38" descr="plongeur1.png"/>
          <p:cNvPicPr>
            <a:picLocks noChangeAspect="1"/>
          </p:cNvPicPr>
          <p:nvPr/>
        </p:nvPicPr>
        <p:blipFill>
          <a:blip r:embed="rId5" cstate="print"/>
          <a:srcRect t="71884"/>
          <a:stretch>
            <a:fillRect/>
          </a:stretch>
        </p:blipFill>
        <p:spPr bwMode="auto">
          <a:xfrm rot="20833897" flipH="1">
            <a:off x="2376488" y="1565011"/>
            <a:ext cx="1727200" cy="42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Image 40" descr="plongeur1.png"/>
          <p:cNvPicPr>
            <a:picLocks noChangeAspect="1"/>
          </p:cNvPicPr>
          <p:nvPr/>
        </p:nvPicPr>
        <p:blipFill>
          <a:blip r:embed="rId5" cstate="print"/>
          <a:srcRect l="62500" t="-14474" b="28116"/>
          <a:stretch>
            <a:fillRect/>
          </a:stretch>
        </p:blipFill>
        <p:spPr bwMode="auto">
          <a:xfrm>
            <a:off x="5148263" y="2491053"/>
            <a:ext cx="647700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Image 41" descr="plongeur1.png"/>
          <p:cNvPicPr>
            <a:picLocks noChangeAspect="1"/>
          </p:cNvPicPr>
          <p:nvPr/>
        </p:nvPicPr>
        <p:blipFill>
          <a:blip r:embed="rId5" cstate="print"/>
          <a:srcRect t="-14474" r="33333" b="71295"/>
          <a:stretch>
            <a:fillRect/>
          </a:stretch>
        </p:blipFill>
        <p:spPr bwMode="auto">
          <a:xfrm>
            <a:off x="3924301" y="4111625"/>
            <a:ext cx="1152525" cy="6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Image 42" descr="plongeur1.png"/>
          <p:cNvPicPr>
            <a:picLocks noChangeAspect="1"/>
          </p:cNvPicPr>
          <p:nvPr/>
        </p:nvPicPr>
        <p:blipFill>
          <a:blip r:embed="rId5" cstate="print"/>
          <a:srcRect t="36057" r="36426" b="26884"/>
          <a:stretch>
            <a:fillRect/>
          </a:stretch>
        </p:blipFill>
        <p:spPr bwMode="auto">
          <a:xfrm rot="20833897" flipH="1">
            <a:off x="6073775" y="1565011"/>
            <a:ext cx="1098550" cy="5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Image 43" descr="plongeru2.png"/>
          <p:cNvPicPr>
            <a:picLocks noChangeAspect="1"/>
          </p:cNvPicPr>
          <p:nvPr/>
        </p:nvPicPr>
        <p:blipFill>
          <a:blip r:embed="rId6" cstate="print"/>
          <a:srcRect t="56664" b="-13326"/>
          <a:stretch>
            <a:fillRect/>
          </a:stretch>
        </p:blipFill>
        <p:spPr bwMode="auto">
          <a:xfrm>
            <a:off x="2051050" y="3032125"/>
            <a:ext cx="1695450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Image 44" descr="plongeur3.png"/>
          <p:cNvPicPr>
            <a:picLocks noChangeAspect="1"/>
          </p:cNvPicPr>
          <p:nvPr/>
        </p:nvPicPr>
        <p:blipFill>
          <a:blip r:embed="rId7" cstate="print"/>
          <a:srcRect l="37799" t="14400" r="42307" b="28001"/>
          <a:stretch>
            <a:fillRect/>
          </a:stretch>
        </p:blipFill>
        <p:spPr bwMode="auto">
          <a:xfrm>
            <a:off x="395289" y="751417"/>
            <a:ext cx="72072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Image 45" descr="plongeur3.png"/>
          <p:cNvPicPr>
            <a:picLocks noChangeAspect="1"/>
          </p:cNvPicPr>
          <p:nvPr/>
        </p:nvPicPr>
        <p:blipFill>
          <a:blip r:embed="rId7" cstate="print"/>
          <a:srcRect l="59451" t="14400" r="22643" b="28001"/>
          <a:stretch>
            <a:fillRect/>
          </a:stretch>
        </p:blipFill>
        <p:spPr bwMode="auto">
          <a:xfrm>
            <a:off x="1979613" y="751417"/>
            <a:ext cx="6477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Image 46" descr="plongeur3.png"/>
          <p:cNvPicPr>
            <a:picLocks noChangeAspect="1"/>
          </p:cNvPicPr>
          <p:nvPr/>
        </p:nvPicPr>
        <p:blipFill>
          <a:blip r:embed="rId7" cstate="print"/>
          <a:srcRect l="77589" t="14400" r="2516" b="20801"/>
          <a:stretch>
            <a:fillRect/>
          </a:stretch>
        </p:blipFill>
        <p:spPr bwMode="auto">
          <a:xfrm>
            <a:off x="7956550" y="631032"/>
            <a:ext cx="719138" cy="10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Rectangle 53"/>
          <p:cNvSpPr>
            <a:spLocks noChangeArrowheads="1"/>
          </p:cNvSpPr>
          <p:nvPr/>
        </p:nvSpPr>
        <p:spPr bwMode="auto">
          <a:xfrm>
            <a:off x="7740650" y="4958292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  <p:pic>
        <p:nvPicPr>
          <p:cNvPr id="17433" name="Image 54" descr="jest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3997854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Compétences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Compétences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3568" y="1489348"/>
            <a:ext cx="792055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indent="-3175" algn="ctr" eaLnBrk="0" hangingPunct="0">
              <a:spcBef>
                <a:spcPct val="20000"/>
              </a:spcBef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400" dirty="0" smtClean="0">
                <a:cs typeface="Arial" pitchFamily="34" charset="0"/>
              </a:rPr>
              <a:t>Deux documents sont à disposition : </a:t>
            </a:r>
          </a:p>
          <a:p>
            <a:pPr marL="800100" lvl="1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400" dirty="0" smtClean="0">
                <a:cs typeface="Arial" pitchFamily="34" charset="0"/>
              </a:rPr>
              <a:t>Le MFT pour les moniteurs</a:t>
            </a:r>
          </a:p>
          <a:p>
            <a:pPr marL="800100" lvl="1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400" dirty="0" smtClean="0">
                <a:cs typeface="Arial" pitchFamily="34" charset="0"/>
              </a:rPr>
              <a:t>Les </a:t>
            </a:r>
            <a:r>
              <a:rPr lang="fr-FR" sz="2400" dirty="0" smtClean="0">
                <a:cs typeface="Arial" pitchFamily="34" charset="0"/>
                <a:hlinkClick r:id="rId4" action="ppaction://hlinkfile"/>
              </a:rPr>
              <a:t>mémentos</a:t>
            </a:r>
            <a:r>
              <a:rPr lang="fr-FR" sz="2400" dirty="0" smtClean="0">
                <a:cs typeface="Arial" pitchFamily="34" charset="0"/>
              </a:rPr>
              <a:t> pour les plongeurs qui présentent les attendus et prérogatives de chaque cursus.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fr-FR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7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7313" y="985838"/>
            <a:ext cx="1036637" cy="1036637"/>
            <a:chOff x="0" y="0"/>
            <a:chExt cx="1036800" cy="1036800"/>
          </a:xfrm>
        </p:grpSpPr>
        <p:sp>
          <p:nvSpPr>
            <p:cNvPr id="9220" name="空心弧 43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1036799 w 1036800"/>
                <a:gd name="T3" fmla="*/ 1036800 h 1036800"/>
              </a:gdLst>
              <a:ahLst/>
              <a:cxnLst>
                <a:cxn ang="0">
                  <a:pos x="1036799" y="519147"/>
                </a:cxn>
                <a:cxn ang="0">
                  <a:pos x="1036799" y="519147"/>
                </a:cxn>
                <a:cxn ang="0">
                  <a:pos x="518400" y="1036800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518400" y="775734"/>
                </a:cxn>
                <a:cxn ang="0">
                  <a:pos x="775733" y="518770"/>
                </a:cxn>
              </a:cxnLst>
              <a:rect l="T0" t="T1" r="T2" b="T3"/>
              <a:pathLst>
                <a:path w="1036800" h="1036800">
                  <a:moveTo>
                    <a:pt x="1036799" y="519147"/>
                  </a:moveTo>
                  <a:lnTo>
                    <a:pt x="1036799" y="519147"/>
                  </a:lnTo>
                  <a:cubicBezTo>
                    <a:pt x="1036387" y="805159"/>
                    <a:pt x="804412" y="1036799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6" y="660521"/>
                    <a:pt x="376278" y="775734"/>
                    <a:pt x="518400" y="775734"/>
                  </a:cubicBezTo>
                  <a:cubicBezTo>
                    <a:pt x="660376" y="775734"/>
                    <a:pt x="775529" y="660747"/>
                    <a:pt x="775733" y="518770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1" name="空心弧 44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018 w 1036800"/>
                <a:gd name="T1" fmla="*/ 1 h 1036800"/>
                <a:gd name="T2" fmla="*/ 1036800 w 1036800"/>
                <a:gd name="T3" fmla="*/ 518400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1036799" y="518400"/>
                </a:cxn>
                <a:cxn ang="0">
                  <a:pos x="777600" y="518400"/>
                </a:cxn>
                <a:cxn ang="0">
                  <a:pos x="777600" y="518400"/>
                </a:cxn>
                <a:cxn ang="0">
                  <a:pos x="519017" y="259200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518400"/>
                    <a:pt x="1036799" y="518400"/>
                    <a:pt x="1036799" y="518400"/>
                  </a:cubicBezTo>
                  <a:lnTo>
                    <a:pt x="777600" y="518400"/>
                  </a:lnTo>
                  <a:cubicBezTo>
                    <a:pt x="777600" y="375488"/>
                    <a:pt x="661927" y="259540"/>
                    <a:pt x="519017" y="25920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2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154363" y="985838"/>
            <a:ext cx="1036637" cy="1036637"/>
            <a:chOff x="0" y="0"/>
            <a:chExt cx="1036800" cy="1036800"/>
          </a:xfrm>
        </p:grpSpPr>
        <p:sp>
          <p:nvSpPr>
            <p:cNvPr id="9224" name="空心弧 45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518304 w 1036800"/>
                <a:gd name="T3" fmla="*/ 1036800 h 1036800"/>
              </a:gdLst>
              <a:ahLst/>
              <a:cxnLst>
                <a:cxn ang="0">
                  <a:pos x="517906" y="1036800"/>
                </a:cxn>
                <a:cxn ang="0">
                  <a:pos x="517906" y="1036799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518155" y="775733"/>
                </a:cxn>
              </a:cxnLst>
              <a:rect l="T0" t="T1" r="T2" b="T3"/>
              <a:pathLst>
                <a:path w="1036800" h="1036800">
                  <a:moveTo>
                    <a:pt x="517906" y="1036800"/>
                  </a:moveTo>
                  <a:lnTo>
                    <a:pt x="517906" y="1036799"/>
                  </a:lnTo>
                  <a:cubicBezTo>
                    <a:pt x="231794" y="1036527"/>
                    <a:pt x="0" y="804511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660425"/>
                    <a:pt x="376129" y="775598"/>
                    <a:pt x="518155" y="775733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5" name="空心弧 46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010 w 1036800"/>
                <a:gd name="T1" fmla="*/ 1 h 1036800"/>
                <a:gd name="T2" fmla="*/ 1036800 w 1036800"/>
                <a:gd name="T3" fmla="*/ 1036797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520185" y="1036796"/>
                </a:cxn>
                <a:cxn ang="0">
                  <a:pos x="519282" y="774436"/>
                </a:cxn>
                <a:cxn ang="0">
                  <a:pos x="519282" y="774436"/>
                </a:cxn>
                <a:cxn ang="0">
                  <a:pos x="774438" y="518400"/>
                </a:cxn>
                <a:cxn ang="0">
                  <a:pos x="519009" y="262362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007"/>
                    <a:pt x="805790" y="1035813"/>
                    <a:pt x="520185" y="1036796"/>
                  </a:cubicBezTo>
                  <a:lnTo>
                    <a:pt x="519282" y="774436"/>
                  </a:lnTo>
                  <a:cubicBezTo>
                    <a:pt x="660342" y="773950"/>
                    <a:pt x="774438" y="659461"/>
                    <a:pt x="774438" y="518400"/>
                  </a:cubicBezTo>
                  <a:cubicBezTo>
                    <a:pt x="774438" y="377232"/>
                    <a:pt x="660177" y="262699"/>
                    <a:pt x="519009" y="26236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2.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53000" y="985838"/>
            <a:ext cx="1036638" cy="1036637"/>
            <a:chOff x="0" y="0"/>
            <a:chExt cx="1036800" cy="1036800"/>
          </a:xfrm>
        </p:grpSpPr>
        <p:sp>
          <p:nvSpPr>
            <p:cNvPr id="9228" name="空心弧 47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518304 w 1036800"/>
                <a:gd name="T3" fmla="*/ 519500 h 1036800"/>
              </a:gdLst>
              <a:ahLst/>
              <a:cxnLst>
                <a:cxn ang="0">
                  <a:pos x="1" y="519500"/>
                </a:cxn>
                <a:cxn ang="0">
                  <a:pos x="1" y="519499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261066" y="518946"/>
                </a:cxn>
              </a:cxnLst>
              <a:rect l="T0" t="T1" r="T2" b="T3"/>
              <a:pathLst>
                <a:path w="1036800" h="1036800">
                  <a:moveTo>
                    <a:pt x="1" y="519500"/>
                  </a:moveTo>
                  <a:lnTo>
                    <a:pt x="1" y="519499"/>
                  </a:lnTo>
                  <a:cubicBezTo>
                    <a:pt x="0" y="519133"/>
                    <a:pt x="0" y="518766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518582"/>
                    <a:pt x="261066" y="518764"/>
                    <a:pt x="261066" y="518946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9" name="空心弧 48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1 h 1036800"/>
                <a:gd name="T2" fmla="*/ 1036800 w 1036800"/>
                <a:gd name="T3" fmla="*/ 1036800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518400" y="1036800"/>
                </a:cxn>
                <a:cxn ang="0">
                  <a:pos x="0" y="518400"/>
                </a:cxn>
                <a:cxn ang="0">
                  <a:pos x="0" y="518398"/>
                </a:cxn>
                <a:cxn ang="0">
                  <a:pos x="260963" y="518400"/>
                </a:cxn>
                <a:cxn ang="0">
                  <a:pos x="260963" y="518400"/>
                </a:cxn>
                <a:cxn ang="0">
                  <a:pos x="518399" y="775837"/>
                </a:cxn>
                <a:cxn ang="0">
                  <a:pos x="775837" y="518400"/>
                </a:cxn>
                <a:cxn ang="0">
                  <a:pos x="519013" y="260963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704"/>
                    <a:pt x="804704" y="1036800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518399"/>
                    <a:pt x="0" y="518398"/>
                    <a:pt x="0" y="518398"/>
                  </a:cubicBezTo>
                  <a:lnTo>
                    <a:pt x="260963" y="518400"/>
                  </a:lnTo>
                  <a:cubicBezTo>
                    <a:pt x="260963" y="660578"/>
                    <a:pt x="376221" y="775836"/>
                    <a:pt x="518399" y="775837"/>
                  </a:cubicBezTo>
                  <a:cubicBezTo>
                    <a:pt x="660578" y="775837"/>
                    <a:pt x="775837" y="660578"/>
                    <a:pt x="775837" y="518400"/>
                  </a:cubicBezTo>
                  <a:cubicBezTo>
                    <a:pt x="775837" y="376460"/>
                    <a:pt x="660951" y="261301"/>
                    <a:pt x="519013" y="26096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3.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750050" y="985838"/>
            <a:ext cx="1036638" cy="1036637"/>
            <a:chOff x="0" y="0"/>
            <a:chExt cx="1036800" cy="1036800"/>
          </a:xfrm>
        </p:grpSpPr>
        <p:sp>
          <p:nvSpPr>
            <p:cNvPr id="9232" name="同心圆 49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151836 w 1036800"/>
                <a:gd name="T1" fmla="*/ 151836 h 1036800"/>
                <a:gd name="T2" fmla="*/ 884964 w 1036800"/>
                <a:gd name="T3" fmla="*/ 884964 h 1036800"/>
              </a:gdLst>
              <a:ahLst/>
              <a:cxnLst>
                <a:cxn ang="0">
                  <a:pos x="0" y="518400"/>
                </a:cxn>
                <a:cxn ang="0">
                  <a:pos x="0" y="518400"/>
                </a:cxn>
                <a:cxn ang="0">
                  <a:pos x="518400" y="1"/>
                </a:cxn>
                <a:cxn ang="0">
                  <a:pos x="518400" y="1"/>
                </a:cxn>
                <a:cxn ang="0">
                  <a:pos x="518400" y="1"/>
                </a:cxn>
                <a:cxn ang="0">
                  <a:pos x="1036800" y="518401"/>
                </a:cxn>
                <a:cxn ang="0">
                  <a:pos x="1036799" y="518401"/>
                </a:cxn>
                <a:cxn ang="0">
                  <a:pos x="1036800" y="518402"/>
                </a:cxn>
                <a:cxn ang="0">
                  <a:pos x="518400" y="1036802"/>
                </a:cxn>
                <a:cxn ang="0">
                  <a:pos x="518400" y="1036802"/>
                </a:cxn>
                <a:cxn ang="0">
                  <a:pos x="0" y="518402"/>
                </a:cxn>
                <a:cxn ang="0">
                  <a:pos x="0" y="518401"/>
                </a:cxn>
                <a:cxn ang="0">
                  <a:pos x="259200" y="518400"/>
                </a:cxn>
                <a:cxn ang="0">
                  <a:pos x="259200" y="518400"/>
                </a:cxn>
                <a:cxn ang="0">
                  <a:pos x="518399" y="777600"/>
                </a:cxn>
                <a:cxn ang="0">
                  <a:pos x="518400" y="777600"/>
                </a:cxn>
                <a:cxn ang="0">
                  <a:pos x="777600" y="518400"/>
                </a:cxn>
                <a:cxn ang="0">
                  <a:pos x="777600" y="518400"/>
                </a:cxn>
                <a:cxn ang="0">
                  <a:pos x="518400" y="259200"/>
                </a:cxn>
                <a:cxn ang="0">
                  <a:pos x="518399" y="259200"/>
                </a:cxn>
                <a:cxn ang="0">
                  <a:pos x="259200" y="518399"/>
                </a:cxn>
              </a:cxnLst>
              <a:rect l="T0" t="T1" r="T2" b="T3"/>
              <a:pathLst>
                <a:path w="1036800" h="1036800">
                  <a:moveTo>
                    <a:pt x="0" y="518400"/>
                  </a:moveTo>
                  <a:lnTo>
                    <a:pt x="0" y="518400"/>
                  </a:lnTo>
                  <a:cubicBezTo>
                    <a:pt x="0" y="232095"/>
                    <a:pt x="232095" y="0"/>
                    <a:pt x="518400" y="1"/>
                  </a:cubicBezTo>
                  <a:cubicBezTo>
                    <a:pt x="518400" y="1"/>
                    <a:pt x="518400" y="1"/>
                    <a:pt x="518400" y="1"/>
                  </a:cubicBezTo>
                  <a:cubicBezTo>
                    <a:pt x="804705" y="1"/>
                    <a:pt x="1036800" y="232096"/>
                    <a:pt x="1036800" y="518401"/>
                  </a:cubicBezTo>
                  <a:cubicBezTo>
                    <a:pt x="1036800" y="518401"/>
                    <a:pt x="1036799" y="518401"/>
                    <a:pt x="1036799" y="518401"/>
                  </a:cubicBezTo>
                  <a:lnTo>
                    <a:pt x="1036800" y="518402"/>
                  </a:lnTo>
                  <a:cubicBezTo>
                    <a:pt x="1036800" y="804706"/>
                    <a:pt x="804704" y="1036801"/>
                    <a:pt x="518400" y="1036802"/>
                  </a:cubicBezTo>
                  <a:cubicBezTo>
                    <a:pt x="232095" y="1036802"/>
                    <a:pt x="0" y="804706"/>
                    <a:pt x="0" y="518402"/>
                  </a:cubicBezTo>
                  <a:cubicBezTo>
                    <a:pt x="-1" y="518401"/>
                    <a:pt x="0" y="518401"/>
                    <a:pt x="0" y="518401"/>
                  </a:cubicBezTo>
                  <a:close/>
                  <a:moveTo>
                    <a:pt x="259200" y="518400"/>
                  </a:moveTo>
                  <a:lnTo>
                    <a:pt x="259200" y="518400"/>
                  </a:lnTo>
                  <a:cubicBezTo>
                    <a:pt x="259200" y="661552"/>
                    <a:pt x="375247" y="777599"/>
                    <a:pt x="518399" y="777600"/>
                  </a:cubicBezTo>
                  <a:lnTo>
                    <a:pt x="518400" y="777600"/>
                  </a:lnTo>
                  <a:cubicBezTo>
                    <a:pt x="661552" y="777599"/>
                    <a:pt x="777600" y="661552"/>
                    <a:pt x="777600" y="518400"/>
                  </a:cubicBezTo>
                  <a:cubicBezTo>
                    <a:pt x="777600" y="375247"/>
                    <a:pt x="661552" y="259200"/>
                    <a:pt x="518400" y="259200"/>
                  </a:cubicBezTo>
                  <a:lnTo>
                    <a:pt x="518399" y="259200"/>
                  </a:lnTo>
                  <a:cubicBezTo>
                    <a:pt x="375247" y="259200"/>
                    <a:pt x="259200" y="375247"/>
                    <a:pt x="259200" y="518399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33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4.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616075" y="2068513"/>
            <a:ext cx="519113" cy="346075"/>
            <a:chOff x="0" y="0"/>
            <a:chExt cx="576000" cy="385071"/>
          </a:xfrm>
        </p:grpSpPr>
        <p:sp>
          <p:nvSpPr>
            <p:cNvPr id="9235" name="燕尾形 55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6" name="燕尾形 56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414713" y="2068513"/>
            <a:ext cx="517525" cy="346075"/>
            <a:chOff x="0" y="0"/>
            <a:chExt cx="576000" cy="385071"/>
          </a:xfrm>
        </p:grpSpPr>
        <p:sp>
          <p:nvSpPr>
            <p:cNvPr id="9238" name="燕尾形 59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9" name="燕尾形 60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211763" y="2068513"/>
            <a:ext cx="517525" cy="346075"/>
            <a:chOff x="0" y="0"/>
            <a:chExt cx="576000" cy="385071"/>
          </a:xfrm>
        </p:grpSpPr>
        <p:sp>
          <p:nvSpPr>
            <p:cNvPr id="9241" name="燕尾形 63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2" name="燕尾形 64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7008813" y="2068513"/>
            <a:ext cx="519112" cy="346075"/>
            <a:chOff x="0" y="0"/>
            <a:chExt cx="576000" cy="385071"/>
          </a:xfrm>
        </p:grpSpPr>
        <p:sp>
          <p:nvSpPr>
            <p:cNvPr id="9244" name="燕尾形 67"/>
            <p:cNvSpPr>
              <a:spLocks noChangeArrowheads="1"/>
            </p:cNvSpPr>
            <p:nvPr/>
          </p:nvSpPr>
          <p:spPr bwMode="auto">
            <a:xfrm rot="5400000">
              <a:off x="180250" y="-180250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5" name="燕尾形 68"/>
            <p:cNvSpPr>
              <a:spLocks noChangeArrowheads="1"/>
            </p:cNvSpPr>
            <p:nvPr/>
          </p:nvSpPr>
          <p:spPr bwMode="auto">
            <a:xfrm rot="5400000">
              <a:off x="180250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033463" y="2497460"/>
            <a:ext cx="1684337" cy="2705690"/>
            <a:chOff x="0" y="-10788"/>
            <a:chExt cx="1684800" cy="2705175"/>
          </a:xfrm>
        </p:grpSpPr>
        <p:sp>
          <p:nvSpPr>
            <p:cNvPr id="9247" name="矩形 42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48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203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rgbClr val="404040"/>
                  </a:solidFill>
                </a:rPr>
                <a:t>Comment est structuré le MFT ?</a:t>
              </a:r>
            </a:p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Quelles informations en tirer ?</a:t>
              </a:r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49" name="直接连接符 73"/>
            <p:cNvCxnSpPr>
              <a:cxnSpLocks noChangeShapeType="1"/>
            </p:cNvCxnSpPr>
            <p:nvPr/>
          </p:nvCxnSpPr>
          <p:spPr bwMode="auto">
            <a:xfrm>
              <a:off x="65105" y="534886"/>
              <a:ext cx="155459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0" name="TextBox 146"/>
            <p:cNvSpPr txBox="1">
              <a:spLocks noChangeArrowheads="1"/>
            </p:cNvSpPr>
            <p:nvPr/>
          </p:nvSpPr>
          <p:spPr bwMode="auto">
            <a:xfrm>
              <a:off x="31759" y="-10788"/>
              <a:ext cx="1621283" cy="553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500" dirty="0" smtClean="0"/>
                <a:t>Structure et Contenu</a:t>
              </a:r>
              <a:endParaRPr lang="en-US" sz="1500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830513" y="2497460"/>
            <a:ext cx="1684337" cy="2441253"/>
            <a:chOff x="0" y="-10788"/>
            <a:chExt cx="1684800" cy="2440788"/>
          </a:xfrm>
        </p:grpSpPr>
        <p:sp>
          <p:nvSpPr>
            <p:cNvPr id="9252" name="矩形 57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3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147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Identifier les compétences dans  le MFT</a:t>
              </a: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54" name="直接连接符 75"/>
            <p:cNvCxnSpPr>
              <a:cxnSpLocks noChangeShapeType="1"/>
            </p:cNvCxnSpPr>
            <p:nvPr/>
          </p:nvCxnSpPr>
          <p:spPr bwMode="auto">
            <a:xfrm>
              <a:off x="65105" y="534886"/>
              <a:ext cx="155459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5" name="TextBox 146"/>
            <p:cNvSpPr txBox="1">
              <a:spLocks noChangeArrowheads="1"/>
            </p:cNvSpPr>
            <p:nvPr/>
          </p:nvSpPr>
          <p:spPr bwMode="auto">
            <a:xfrm>
              <a:off x="31759" y="-10788"/>
              <a:ext cx="1621283" cy="52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Les compétences</a:t>
              </a:r>
              <a:endParaRPr lang="zh-CN" alt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629150" y="2508250"/>
            <a:ext cx="1684338" cy="2430463"/>
            <a:chOff x="0" y="0"/>
            <a:chExt cx="1684800" cy="2430000"/>
          </a:xfrm>
        </p:grpSpPr>
        <p:sp>
          <p:nvSpPr>
            <p:cNvPr id="9257" name="矩形 61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8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9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C’est quoi une capacité ?</a:t>
              </a:r>
            </a:p>
          </p:txBody>
        </p:sp>
        <p:cxnSp>
          <p:nvCxnSpPr>
            <p:cNvPr id="9259" name="直接连接符 77"/>
            <p:cNvCxnSpPr>
              <a:cxnSpLocks noChangeShapeType="1"/>
            </p:cNvCxnSpPr>
            <p:nvPr/>
          </p:nvCxnSpPr>
          <p:spPr bwMode="auto">
            <a:xfrm>
              <a:off x="65106" y="534886"/>
              <a:ext cx="1554588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60" name="TextBox 146"/>
            <p:cNvSpPr txBox="1">
              <a:spLocks noChangeArrowheads="1"/>
            </p:cNvSpPr>
            <p:nvPr/>
          </p:nvSpPr>
          <p:spPr bwMode="auto">
            <a:xfrm>
              <a:off x="31759" y="113459"/>
              <a:ext cx="1621283" cy="30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Les capacités</a:t>
              </a:r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6426200" y="2508250"/>
            <a:ext cx="1684338" cy="2430463"/>
            <a:chOff x="0" y="0"/>
            <a:chExt cx="1684800" cy="2430000"/>
          </a:xfrm>
        </p:grpSpPr>
        <p:sp>
          <p:nvSpPr>
            <p:cNvPr id="9262" name="矩形 65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63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12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logique et imbrication des éléments </a:t>
              </a:r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64" name="直接连接符 79"/>
            <p:cNvCxnSpPr>
              <a:cxnSpLocks noChangeShapeType="1"/>
            </p:cNvCxnSpPr>
            <p:nvPr/>
          </p:nvCxnSpPr>
          <p:spPr bwMode="auto">
            <a:xfrm>
              <a:off x="65106" y="534886"/>
              <a:ext cx="1554588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65" name="TextBox 146"/>
            <p:cNvSpPr txBox="1">
              <a:spLocks noChangeArrowheads="1"/>
            </p:cNvSpPr>
            <p:nvPr/>
          </p:nvSpPr>
          <p:spPr bwMode="auto">
            <a:xfrm>
              <a:off x="31759" y="113459"/>
              <a:ext cx="1621283" cy="30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Logique</a:t>
              </a:r>
              <a:endParaRPr lang="zh-CN" alt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50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Manuel de Formation Technique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" name="Image 4" descr="logo_ffess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9" y="4897438"/>
            <a:ext cx="936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Le Manuel de Formation Technique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86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99792" y="2394401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fr-FR" sz="2400" dirty="0" smtClean="0">
                <a:cs typeface="Arial" pitchFamily="34" charset="0"/>
              </a:rPr>
              <a:t>Disponible sur le site de la CTN : </a:t>
            </a:r>
            <a:br>
              <a:rPr lang="fr-FR" sz="2400" dirty="0" smtClean="0">
                <a:cs typeface="Arial" pitchFamily="34" charset="0"/>
              </a:rPr>
            </a:br>
            <a:r>
              <a:rPr lang="fr-FR" sz="2400" dirty="0" smtClean="0">
                <a:cs typeface="Arial" pitchFamily="34" charset="0"/>
                <a:hlinkClick r:id="rId5"/>
              </a:rPr>
              <a:t>http://www.ffessm.fr/pages_manuel.asp</a:t>
            </a:r>
            <a:endParaRPr lang="fr-FR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Le Manuel de Formation Technique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1561356"/>
            <a:ext cx="7920557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75" indent="-3175" algn="ctr" eaLnBrk="0" hangingPunct="0">
              <a:spcBef>
                <a:spcPct val="20000"/>
              </a:spcBef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sz="2400" dirty="0" smtClean="0">
                <a:cs typeface="Arial" pitchFamily="34" charset="0"/>
              </a:rPr>
              <a:t>Un chapitre par niveau (N1 par exemple) ou thème (Nitrox : rassemble le nitrox simple, le nitrox confirmé et l’instructeur nitrox)</a:t>
            </a: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endParaRPr lang="fr-FR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e 12"/>
          <p:cNvGraphicFramePr/>
          <p:nvPr/>
        </p:nvGraphicFramePr>
        <p:xfrm>
          <a:off x="1691680" y="769268"/>
          <a:ext cx="46805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5" name="Groupe 54"/>
          <p:cNvGrpSpPr/>
          <p:nvPr/>
        </p:nvGrpSpPr>
        <p:grpSpPr>
          <a:xfrm>
            <a:off x="5508104" y="804108"/>
            <a:ext cx="3456384" cy="1477328"/>
            <a:chOff x="5508104" y="804108"/>
            <a:chExt cx="3456384" cy="1477328"/>
          </a:xfrm>
        </p:grpSpPr>
        <p:sp>
          <p:nvSpPr>
            <p:cNvPr id="23" name="Rectangle avec flèche vers la droite 22"/>
            <p:cNvSpPr/>
            <p:nvPr/>
          </p:nvSpPr>
          <p:spPr>
            <a:xfrm rot="10800000">
              <a:off x="5508104" y="841274"/>
              <a:ext cx="3456384" cy="1440162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9583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68144" y="804108"/>
              <a:ext cx="309634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indent="-12700"/>
              <a:r>
                <a:rPr lang="fr-FR" sz="1600" dirty="0" smtClean="0">
                  <a:ea typeface="ＭＳ Ｐゴシック" charset="0"/>
                  <a:cs typeface="Arial" pitchFamily="34" charset="0"/>
                </a:rPr>
                <a:t>informations sur le déroulement de la formation, de l’acquisition des compétences, sur la profondeur de certains exercices…</a:t>
              </a:r>
              <a:endParaRPr lang="fr-FR" altLang="ja-JP" sz="1600" dirty="0"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16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Le Manuel de Formation Technique</a:t>
            </a:r>
            <a:endParaRPr lang="zh-CN" altLang="en-US" sz="16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179512" y="1705372"/>
            <a:ext cx="2448272" cy="720080"/>
            <a:chOff x="179512" y="1705372"/>
            <a:chExt cx="2448272" cy="720080"/>
          </a:xfrm>
        </p:grpSpPr>
        <p:sp>
          <p:nvSpPr>
            <p:cNvPr id="22" name="Rectangle avec flèche vers la droite 21"/>
            <p:cNvSpPr/>
            <p:nvPr/>
          </p:nvSpPr>
          <p:spPr>
            <a:xfrm>
              <a:off x="179512" y="1705372"/>
              <a:ext cx="2448272" cy="72008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3243"/>
              </a:avLst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520" y="1705372"/>
              <a:ext cx="21320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ea typeface="ＭＳ Ｐゴシック" charset="0"/>
                  <a:cs typeface="Arial" pitchFamily="34" charset="0"/>
                </a:rPr>
                <a:t>pour pouvoir se présenter à l’examen</a:t>
              </a:r>
              <a:endParaRPr lang="fr-FR" sz="1600" dirty="0">
                <a:cs typeface="Arial" pitchFamily="34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580112" y="2353444"/>
            <a:ext cx="3384376" cy="720080"/>
            <a:chOff x="5580112" y="2353444"/>
            <a:chExt cx="3384376" cy="720080"/>
          </a:xfrm>
        </p:grpSpPr>
        <p:sp>
          <p:nvSpPr>
            <p:cNvPr id="24" name="Rectangle avec flèche vers la droite 23"/>
            <p:cNvSpPr/>
            <p:nvPr/>
          </p:nvSpPr>
          <p:spPr>
            <a:xfrm rot="10800000">
              <a:off x="5580112" y="2353444"/>
              <a:ext cx="3384376" cy="72008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468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68144" y="2353444"/>
              <a:ext cx="29523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ea typeface="ＭＳ Ｐゴシック" charset="0"/>
                  <a:cs typeface="Arial" pitchFamily="34" charset="0"/>
                </a:rPr>
                <a:t>le jury nécessaire à la validation du niveau</a:t>
              </a:r>
              <a:endParaRPr lang="fr-FR" sz="1600" dirty="0">
                <a:cs typeface="Arial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179512" y="2857500"/>
            <a:ext cx="2448272" cy="720080"/>
            <a:chOff x="179512" y="2857500"/>
            <a:chExt cx="2448272" cy="720080"/>
          </a:xfrm>
        </p:grpSpPr>
        <p:sp>
          <p:nvSpPr>
            <p:cNvPr id="25" name="Rectangle avec flèche vers la droite 24"/>
            <p:cNvSpPr/>
            <p:nvPr/>
          </p:nvSpPr>
          <p:spPr>
            <a:xfrm>
              <a:off x="179512" y="2857500"/>
              <a:ext cx="2448272" cy="72008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3243"/>
              </a:avLst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520" y="2859241"/>
              <a:ext cx="21602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ea typeface="ＭＳ Ｐゴシック" charset="0"/>
                  <a:cs typeface="Arial" pitchFamily="34" charset="0"/>
                </a:rPr>
                <a:t>les modalités de délivrance du brevet</a:t>
              </a:r>
              <a:endParaRPr lang="fr-FR" sz="1600" dirty="0">
                <a:cs typeface="Arial" pitchFamily="34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707904" y="4657700"/>
            <a:ext cx="2016224" cy="438271"/>
            <a:chOff x="2448271" y="3816423"/>
            <a:chExt cx="701234" cy="438271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2448271" y="3816423"/>
              <a:ext cx="701234" cy="4382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2461108" y="3829260"/>
              <a:ext cx="675560" cy="412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latin typeface="Arial" pitchFamily="34" charset="0"/>
                  <a:cs typeface="Arial" pitchFamily="34" charset="0"/>
                </a:rPr>
                <a:t>Objectif général</a:t>
              </a:r>
              <a:endParaRPr lang="fr-FR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707904" y="5155533"/>
            <a:ext cx="2016224" cy="438271"/>
            <a:chOff x="1897277" y="4384489"/>
            <a:chExt cx="701234" cy="438271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1897277" y="4384489"/>
              <a:ext cx="701234" cy="4382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1910114" y="4397326"/>
              <a:ext cx="675560" cy="412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latin typeface="Arial" pitchFamily="34" charset="0"/>
                  <a:cs typeface="Arial" pitchFamily="34" charset="0"/>
                </a:rPr>
                <a:t>Les compétences </a:t>
              </a:r>
              <a:endParaRPr lang="fr-FR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3" name="Connecteur droit 42"/>
          <p:cNvCxnSpPr/>
          <p:nvPr/>
        </p:nvCxnSpPr>
        <p:spPr>
          <a:xfrm>
            <a:off x="3419872" y="4585692"/>
            <a:ext cx="0" cy="7920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endCxn id="30" idx="1"/>
          </p:cNvCxnSpPr>
          <p:nvPr/>
        </p:nvCxnSpPr>
        <p:spPr>
          <a:xfrm>
            <a:off x="3419872" y="4873724"/>
            <a:ext cx="288032" cy="3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endCxn id="33" idx="1"/>
          </p:cNvCxnSpPr>
          <p:nvPr/>
        </p:nvCxnSpPr>
        <p:spPr>
          <a:xfrm flipV="1">
            <a:off x="3419872" y="5374669"/>
            <a:ext cx="288032" cy="3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5580112" y="3361556"/>
            <a:ext cx="3384376" cy="936104"/>
            <a:chOff x="5580112" y="3361556"/>
            <a:chExt cx="3384376" cy="936104"/>
          </a:xfrm>
        </p:grpSpPr>
        <p:sp>
          <p:nvSpPr>
            <p:cNvPr id="51" name="Rectangle avec flèche vers la droite 50"/>
            <p:cNvSpPr/>
            <p:nvPr/>
          </p:nvSpPr>
          <p:spPr>
            <a:xfrm rot="10800000">
              <a:off x="5580112" y="3361556"/>
              <a:ext cx="3384376" cy="936104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468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68144" y="3363297"/>
              <a:ext cx="29523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ea typeface="ＭＳ Ｐゴシック" charset="0"/>
                  <a:cs typeface="Arial" pitchFamily="34" charset="0"/>
                </a:rPr>
                <a:t>Informations sur les attentes de la formation et son évaluation</a:t>
              </a:r>
              <a:endParaRPr lang="fr-FR" sz="1600" dirty="0">
                <a:cs typeface="Arial" pitchFamily="34" charset="0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179512" y="3944007"/>
            <a:ext cx="2448272" cy="893713"/>
            <a:chOff x="179512" y="3944007"/>
            <a:chExt cx="2448272" cy="893713"/>
          </a:xfrm>
        </p:grpSpPr>
        <p:sp>
          <p:nvSpPr>
            <p:cNvPr id="54" name="Rectangle avec flèche vers la droite 53"/>
            <p:cNvSpPr/>
            <p:nvPr/>
          </p:nvSpPr>
          <p:spPr>
            <a:xfrm>
              <a:off x="179512" y="3973624"/>
              <a:ext cx="2448272" cy="86409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3243"/>
              </a:avLst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9512" y="3944007"/>
              <a:ext cx="23042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dirty="0" smtClean="0">
                  <a:ea typeface="ＭＳ Ｐゴシック" charset="0"/>
                  <a:cs typeface="Arial" pitchFamily="34" charset="0"/>
                </a:rPr>
                <a:t>Informations détaillés sur le contenu de la formation</a:t>
              </a:r>
              <a:endParaRPr lang="fr-FR" sz="16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0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7313" y="985838"/>
            <a:ext cx="1036637" cy="1036637"/>
            <a:chOff x="0" y="0"/>
            <a:chExt cx="1036800" cy="1036800"/>
          </a:xfrm>
        </p:grpSpPr>
        <p:sp>
          <p:nvSpPr>
            <p:cNvPr id="9220" name="空心弧 43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1036799 w 1036800"/>
                <a:gd name="T3" fmla="*/ 1036800 h 1036800"/>
              </a:gdLst>
              <a:ahLst/>
              <a:cxnLst>
                <a:cxn ang="0">
                  <a:pos x="1036799" y="519147"/>
                </a:cxn>
                <a:cxn ang="0">
                  <a:pos x="1036799" y="519147"/>
                </a:cxn>
                <a:cxn ang="0">
                  <a:pos x="518400" y="1036800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518400" y="775734"/>
                </a:cxn>
                <a:cxn ang="0">
                  <a:pos x="775733" y="518770"/>
                </a:cxn>
              </a:cxnLst>
              <a:rect l="T0" t="T1" r="T2" b="T3"/>
              <a:pathLst>
                <a:path w="1036800" h="1036800">
                  <a:moveTo>
                    <a:pt x="1036799" y="519147"/>
                  </a:moveTo>
                  <a:lnTo>
                    <a:pt x="1036799" y="519147"/>
                  </a:lnTo>
                  <a:cubicBezTo>
                    <a:pt x="1036387" y="805159"/>
                    <a:pt x="804412" y="1036799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6" y="660521"/>
                    <a:pt x="376278" y="775734"/>
                    <a:pt x="518400" y="775734"/>
                  </a:cubicBezTo>
                  <a:cubicBezTo>
                    <a:pt x="660376" y="775734"/>
                    <a:pt x="775529" y="660747"/>
                    <a:pt x="775733" y="518770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1" name="空心弧 44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018 w 1036800"/>
                <a:gd name="T1" fmla="*/ 1 h 1036800"/>
                <a:gd name="T2" fmla="*/ 1036800 w 1036800"/>
                <a:gd name="T3" fmla="*/ 518400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1036799" y="518400"/>
                </a:cxn>
                <a:cxn ang="0">
                  <a:pos x="777600" y="518400"/>
                </a:cxn>
                <a:cxn ang="0">
                  <a:pos x="777600" y="518400"/>
                </a:cxn>
                <a:cxn ang="0">
                  <a:pos x="519017" y="259200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518400"/>
                    <a:pt x="1036799" y="518400"/>
                    <a:pt x="1036799" y="518400"/>
                  </a:cubicBezTo>
                  <a:lnTo>
                    <a:pt x="777600" y="518400"/>
                  </a:lnTo>
                  <a:cubicBezTo>
                    <a:pt x="777600" y="375488"/>
                    <a:pt x="661927" y="259540"/>
                    <a:pt x="519017" y="25920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2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154363" y="985838"/>
            <a:ext cx="1036637" cy="1036637"/>
            <a:chOff x="0" y="0"/>
            <a:chExt cx="1036800" cy="1036800"/>
          </a:xfrm>
        </p:grpSpPr>
        <p:sp>
          <p:nvSpPr>
            <p:cNvPr id="9224" name="空心弧 45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518304 w 1036800"/>
                <a:gd name="T3" fmla="*/ 1036800 h 1036800"/>
              </a:gdLst>
              <a:ahLst/>
              <a:cxnLst>
                <a:cxn ang="0">
                  <a:pos x="517906" y="1036800"/>
                </a:cxn>
                <a:cxn ang="0">
                  <a:pos x="517906" y="1036799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518155" y="775733"/>
                </a:cxn>
              </a:cxnLst>
              <a:rect l="T0" t="T1" r="T2" b="T3"/>
              <a:pathLst>
                <a:path w="1036800" h="1036800">
                  <a:moveTo>
                    <a:pt x="517906" y="1036800"/>
                  </a:moveTo>
                  <a:lnTo>
                    <a:pt x="517906" y="1036799"/>
                  </a:lnTo>
                  <a:cubicBezTo>
                    <a:pt x="231794" y="1036527"/>
                    <a:pt x="0" y="804511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660425"/>
                    <a:pt x="376129" y="775598"/>
                    <a:pt x="518155" y="775733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5" name="空心弧 46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010 w 1036800"/>
                <a:gd name="T1" fmla="*/ 1 h 1036800"/>
                <a:gd name="T2" fmla="*/ 1036800 w 1036800"/>
                <a:gd name="T3" fmla="*/ 1036797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520185" y="1036796"/>
                </a:cxn>
                <a:cxn ang="0">
                  <a:pos x="519282" y="774436"/>
                </a:cxn>
                <a:cxn ang="0">
                  <a:pos x="519282" y="774436"/>
                </a:cxn>
                <a:cxn ang="0">
                  <a:pos x="774438" y="518400"/>
                </a:cxn>
                <a:cxn ang="0">
                  <a:pos x="519009" y="262362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007"/>
                    <a:pt x="805790" y="1035813"/>
                    <a:pt x="520185" y="1036796"/>
                  </a:cubicBezTo>
                  <a:lnTo>
                    <a:pt x="519282" y="774436"/>
                  </a:lnTo>
                  <a:cubicBezTo>
                    <a:pt x="660342" y="773950"/>
                    <a:pt x="774438" y="659461"/>
                    <a:pt x="774438" y="518400"/>
                  </a:cubicBezTo>
                  <a:cubicBezTo>
                    <a:pt x="774438" y="377232"/>
                    <a:pt x="660177" y="262699"/>
                    <a:pt x="519009" y="26236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2.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53000" y="985838"/>
            <a:ext cx="1036638" cy="1036637"/>
            <a:chOff x="0" y="0"/>
            <a:chExt cx="1036800" cy="1036800"/>
          </a:xfrm>
        </p:grpSpPr>
        <p:sp>
          <p:nvSpPr>
            <p:cNvPr id="9228" name="空心弧 47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518304 w 1036800"/>
                <a:gd name="T3" fmla="*/ 519500 h 1036800"/>
              </a:gdLst>
              <a:ahLst/>
              <a:cxnLst>
                <a:cxn ang="0">
                  <a:pos x="1" y="519500"/>
                </a:cxn>
                <a:cxn ang="0">
                  <a:pos x="1" y="519499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261066" y="518946"/>
                </a:cxn>
              </a:cxnLst>
              <a:rect l="T0" t="T1" r="T2" b="T3"/>
              <a:pathLst>
                <a:path w="1036800" h="1036800">
                  <a:moveTo>
                    <a:pt x="1" y="519500"/>
                  </a:moveTo>
                  <a:lnTo>
                    <a:pt x="1" y="519499"/>
                  </a:lnTo>
                  <a:cubicBezTo>
                    <a:pt x="0" y="519133"/>
                    <a:pt x="0" y="518766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518582"/>
                    <a:pt x="261066" y="518764"/>
                    <a:pt x="261066" y="518946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9" name="空心弧 48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1 h 1036800"/>
                <a:gd name="T2" fmla="*/ 1036800 w 1036800"/>
                <a:gd name="T3" fmla="*/ 1036800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518400" y="1036800"/>
                </a:cxn>
                <a:cxn ang="0">
                  <a:pos x="0" y="518400"/>
                </a:cxn>
                <a:cxn ang="0">
                  <a:pos x="0" y="518398"/>
                </a:cxn>
                <a:cxn ang="0">
                  <a:pos x="260963" y="518400"/>
                </a:cxn>
                <a:cxn ang="0">
                  <a:pos x="260963" y="518400"/>
                </a:cxn>
                <a:cxn ang="0">
                  <a:pos x="518399" y="775837"/>
                </a:cxn>
                <a:cxn ang="0">
                  <a:pos x="775837" y="518400"/>
                </a:cxn>
                <a:cxn ang="0">
                  <a:pos x="519013" y="260963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704"/>
                    <a:pt x="804704" y="1036800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518399"/>
                    <a:pt x="0" y="518398"/>
                    <a:pt x="0" y="518398"/>
                  </a:cubicBezTo>
                  <a:lnTo>
                    <a:pt x="260963" y="518400"/>
                  </a:lnTo>
                  <a:cubicBezTo>
                    <a:pt x="260963" y="660578"/>
                    <a:pt x="376221" y="775836"/>
                    <a:pt x="518399" y="775837"/>
                  </a:cubicBezTo>
                  <a:cubicBezTo>
                    <a:pt x="660578" y="775837"/>
                    <a:pt x="775837" y="660578"/>
                    <a:pt x="775837" y="518400"/>
                  </a:cubicBezTo>
                  <a:cubicBezTo>
                    <a:pt x="775837" y="376460"/>
                    <a:pt x="660951" y="261301"/>
                    <a:pt x="519013" y="26096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3.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750050" y="985838"/>
            <a:ext cx="1036638" cy="1036637"/>
            <a:chOff x="0" y="0"/>
            <a:chExt cx="1036800" cy="1036800"/>
          </a:xfrm>
        </p:grpSpPr>
        <p:sp>
          <p:nvSpPr>
            <p:cNvPr id="9232" name="同心圆 49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151836 w 1036800"/>
                <a:gd name="T1" fmla="*/ 151836 h 1036800"/>
                <a:gd name="T2" fmla="*/ 884964 w 1036800"/>
                <a:gd name="T3" fmla="*/ 884964 h 1036800"/>
              </a:gdLst>
              <a:ahLst/>
              <a:cxnLst>
                <a:cxn ang="0">
                  <a:pos x="0" y="518400"/>
                </a:cxn>
                <a:cxn ang="0">
                  <a:pos x="0" y="518400"/>
                </a:cxn>
                <a:cxn ang="0">
                  <a:pos x="518400" y="1"/>
                </a:cxn>
                <a:cxn ang="0">
                  <a:pos x="518400" y="1"/>
                </a:cxn>
                <a:cxn ang="0">
                  <a:pos x="518400" y="1"/>
                </a:cxn>
                <a:cxn ang="0">
                  <a:pos x="1036800" y="518401"/>
                </a:cxn>
                <a:cxn ang="0">
                  <a:pos x="1036799" y="518401"/>
                </a:cxn>
                <a:cxn ang="0">
                  <a:pos x="1036800" y="518402"/>
                </a:cxn>
                <a:cxn ang="0">
                  <a:pos x="518400" y="1036802"/>
                </a:cxn>
                <a:cxn ang="0">
                  <a:pos x="518400" y="1036802"/>
                </a:cxn>
                <a:cxn ang="0">
                  <a:pos x="0" y="518402"/>
                </a:cxn>
                <a:cxn ang="0">
                  <a:pos x="0" y="518401"/>
                </a:cxn>
                <a:cxn ang="0">
                  <a:pos x="259200" y="518400"/>
                </a:cxn>
                <a:cxn ang="0">
                  <a:pos x="259200" y="518400"/>
                </a:cxn>
                <a:cxn ang="0">
                  <a:pos x="518399" y="777600"/>
                </a:cxn>
                <a:cxn ang="0">
                  <a:pos x="518400" y="777600"/>
                </a:cxn>
                <a:cxn ang="0">
                  <a:pos x="777600" y="518400"/>
                </a:cxn>
                <a:cxn ang="0">
                  <a:pos x="777600" y="518400"/>
                </a:cxn>
                <a:cxn ang="0">
                  <a:pos x="518400" y="259200"/>
                </a:cxn>
                <a:cxn ang="0">
                  <a:pos x="518399" y="259200"/>
                </a:cxn>
                <a:cxn ang="0">
                  <a:pos x="259200" y="518399"/>
                </a:cxn>
              </a:cxnLst>
              <a:rect l="T0" t="T1" r="T2" b="T3"/>
              <a:pathLst>
                <a:path w="1036800" h="1036800">
                  <a:moveTo>
                    <a:pt x="0" y="518400"/>
                  </a:moveTo>
                  <a:lnTo>
                    <a:pt x="0" y="518400"/>
                  </a:lnTo>
                  <a:cubicBezTo>
                    <a:pt x="0" y="232095"/>
                    <a:pt x="232095" y="0"/>
                    <a:pt x="518400" y="1"/>
                  </a:cubicBezTo>
                  <a:cubicBezTo>
                    <a:pt x="518400" y="1"/>
                    <a:pt x="518400" y="1"/>
                    <a:pt x="518400" y="1"/>
                  </a:cubicBezTo>
                  <a:cubicBezTo>
                    <a:pt x="804705" y="1"/>
                    <a:pt x="1036800" y="232096"/>
                    <a:pt x="1036800" y="518401"/>
                  </a:cubicBezTo>
                  <a:cubicBezTo>
                    <a:pt x="1036800" y="518401"/>
                    <a:pt x="1036799" y="518401"/>
                    <a:pt x="1036799" y="518401"/>
                  </a:cubicBezTo>
                  <a:lnTo>
                    <a:pt x="1036800" y="518402"/>
                  </a:lnTo>
                  <a:cubicBezTo>
                    <a:pt x="1036800" y="804706"/>
                    <a:pt x="804704" y="1036801"/>
                    <a:pt x="518400" y="1036802"/>
                  </a:cubicBezTo>
                  <a:cubicBezTo>
                    <a:pt x="232095" y="1036802"/>
                    <a:pt x="0" y="804706"/>
                    <a:pt x="0" y="518402"/>
                  </a:cubicBezTo>
                  <a:cubicBezTo>
                    <a:pt x="-1" y="518401"/>
                    <a:pt x="0" y="518401"/>
                    <a:pt x="0" y="518401"/>
                  </a:cubicBezTo>
                  <a:close/>
                  <a:moveTo>
                    <a:pt x="259200" y="518400"/>
                  </a:moveTo>
                  <a:lnTo>
                    <a:pt x="259200" y="518400"/>
                  </a:lnTo>
                  <a:cubicBezTo>
                    <a:pt x="259200" y="661552"/>
                    <a:pt x="375247" y="777599"/>
                    <a:pt x="518399" y="777600"/>
                  </a:cubicBezTo>
                  <a:lnTo>
                    <a:pt x="518400" y="777600"/>
                  </a:lnTo>
                  <a:cubicBezTo>
                    <a:pt x="661552" y="777599"/>
                    <a:pt x="777600" y="661552"/>
                    <a:pt x="777600" y="518400"/>
                  </a:cubicBezTo>
                  <a:cubicBezTo>
                    <a:pt x="777600" y="375247"/>
                    <a:pt x="661552" y="259200"/>
                    <a:pt x="518400" y="259200"/>
                  </a:cubicBezTo>
                  <a:lnTo>
                    <a:pt x="518399" y="259200"/>
                  </a:lnTo>
                  <a:cubicBezTo>
                    <a:pt x="375247" y="259200"/>
                    <a:pt x="259200" y="375247"/>
                    <a:pt x="259200" y="518399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33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4.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616075" y="2068513"/>
            <a:ext cx="519113" cy="346075"/>
            <a:chOff x="0" y="0"/>
            <a:chExt cx="576000" cy="385071"/>
          </a:xfrm>
        </p:grpSpPr>
        <p:sp>
          <p:nvSpPr>
            <p:cNvPr id="9235" name="燕尾形 55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6" name="燕尾形 56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414713" y="2068513"/>
            <a:ext cx="517525" cy="346075"/>
            <a:chOff x="0" y="0"/>
            <a:chExt cx="576000" cy="385071"/>
          </a:xfrm>
        </p:grpSpPr>
        <p:sp>
          <p:nvSpPr>
            <p:cNvPr id="9238" name="燕尾形 59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9" name="燕尾形 60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211763" y="2068513"/>
            <a:ext cx="517525" cy="346075"/>
            <a:chOff x="0" y="0"/>
            <a:chExt cx="576000" cy="385071"/>
          </a:xfrm>
        </p:grpSpPr>
        <p:sp>
          <p:nvSpPr>
            <p:cNvPr id="9241" name="燕尾形 63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2" name="燕尾形 64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7008813" y="2068513"/>
            <a:ext cx="519112" cy="346075"/>
            <a:chOff x="0" y="0"/>
            <a:chExt cx="576000" cy="385071"/>
          </a:xfrm>
        </p:grpSpPr>
        <p:sp>
          <p:nvSpPr>
            <p:cNvPr id="9244" name="燕尾形 67"/>
            <p:cNvSpPr>
              <a:spLocks noChangeArrowheads="1"/>
            </p:cNvSpPr>
            <p:nvPr/>
          </p:nvSpPr>
          <p:spPr bwMode="auto">
            <a:xfrm rot="5400000">
              <a:off x="180250" y="-180250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5" name="燕尾形 68"/>
            <p:cNvSpPr>
              <a:spLocks noChangeArrowheads="1"/>
            </p:cNvSpPr>
            <p:nvPr/>
          </p:nvSpPr>
          <p:spPr bwMode="auto">
            <a:xfrm rot="5400000">
              <a:off x="180250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033463" y="2497460"/>
            <a:ext cx="1684337" cy="2705690"/>
            <a:chOff x="0" y="-10788"/>
            <a:chExt cx="1684800" cy="2705175"/>
          </a:xfrm>
        </p:grpSpPr>
        <p:sp>
          <p:nvSpPr>
            <p:cNvPr id="9247" name="矩形 42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48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203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rgbClr val="404040"/>
                  </a:solidFill>
                </a:rPr>
                <a:t>Comment est structuré le MFT ?</a:t>
              </a:r>
            </a:p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Quelles informations en tirer ?</a:t>
              </a:r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49" name="直接连接符 73"/>
            <p:cNvCxnSpPr>
              <a:cxnSpLocks noChangeShapeType="1"/>
            </p:cNvCxnSpPr>
            <p:nvPr/>
          </p:nvCxnSpPr>
          <p:spPr bwMode="auto">
            <a:xfrm>
              <a:off x="65105" y="534886"/>
              <a:ext cx="155459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0" name="TextBox 146"/>
            <p:cNvSpPr txBox="1">
              <a:spLocks noChangeArrowheads="1"/>
            </p:cNvSpPr>
            <p:nvPr/>
          </p:nvSpPr>
          <p:spPr bwMode="auto">
            <a:xfrm>
              <a:off x="31759" y="-10788"/>
              <a:ext cx="1621283" cy="52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Structure et Contenu</a:t>
              </a:r>
              <a:endParaRPr lang="en-US" altLang="zh-CN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830513" y="2497460"/>
            <a:ext cx="1684337" cy="2441253"/>
            <a:chOff x="0" y="-10788"/>
            <a:chExt cx="1684800" cy="2440788"/>
          </a:xfrm>
        </p:grpSpPr>
        <p:sp>
          <p:nvSpPr>
            <p:cNvPr id="9252" name="矩形 57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3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147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Identifier les compétences dans  le MFT</a:t>
              </a: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54" name="直接连接符 75"/>
            <p:cNvCxnSpPr>
              <a:cxnSpLocks noChangeShapeType="1"/>
            </p:cNvCxnSpPr>
            <p:nvPr/>
          </p:nvCxnSpPr>
          <p:spPr bwMode="auto">
            <a:xfrm>
              <a:off x="65105" y="534886"/>
              <a:ext cx="155459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5" name="TextBox 146"/>
            <p:cNvSpPr txBox="1">
              <a:spLocks noChangeArrowheads="1"/>
            </p:cNvSpPr>
            <p:nvPr/>
          </p:nvSpPr>
          <p:spPr bwMode="auto">
            <a:xfrm>
              <a:off x="31759" y="-10788"/>
              <a:ext cx="1621283" cy="553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500" dirty="0" smtClean="0"/>
                <a:t>Les compétences</a:t>
              </a:r>
              <a:endParaRPr lang="zh-CN" altLang="en-US" sz="1500" dirty="0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629150" y="2508250"/>
            <a:ext cx="1684338" cy="2430463"/>
            <a:chOff x="0" y="0"/>
            <a:chExt cx="1684800" cy="2430000"/>
          </a:xfrm>
        </p:grpSpPr>
        <p:sp>
          <p:nvSpPr>
            <p:cNvPr id="9257" name="矩形 61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8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9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C’est quoi une capacité ?</a:t>
              </a:r>
            </a:p>
          </p:txBody>
        </p:sp>
        <p:cxnSp>
          <p:nvCxnSpPr>
            <p:cNvPr id="9259" name="直接连接符 77"/>
            <p:cNvCxnSpPr>
              <a:cxnSpLocks noChangeShapeType="1"/>
            </p:cNvCxnSpPr>
            <p:nvPr/>
          </p:nvCxnSpPr>
          <p:spPr bwMode="auto">
            <a:xfrm>
              <a:off x="65106" y="534886"/>
              <a:ext cx="1554588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60" name="TextBox 146"/>
            <p:cNvSpPr txBox="1">
              <a:spLocks noChangeArrowheads="1"/>
            </p:cNvSpPr>
            <p:nvPr/>
          </p:nvSpPr>
          <p:spPr bwMode="auto">
            <a:xfrm>
              <a:off x="31759" y="113459"/>
              <a:ext cx="1621283" cy="30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Les capacités</a:t>
              </a:r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6426200" y="2508250"/>
            <a:ext cx="1684338" cy="2430463"/>
            <a:chOff x="0" y="0"/>
            <a:chExt cx="1684800" cy="2430000"/>
          </a:xfrm>
        </p:grpSpPr>
        <p:sp>
          <p:nvSpPr>
            <p:cNvPr id="9262" name="矩形 65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63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12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La logique et imbrication des éléments </a:t>
              </a:r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64" name="直接连接符 79"/>
            <p:cNvCxnSpPr>
              <a:cxnSpLocks noChangeShapeType="1"/>
            </p:cNvCxnSpPr>
            <p:nvPr/>
          </p:nvCxnSpPr>
          <p:spPr bwMode="auto">
            <a:xfrm>
              <a:off x="65106" y="534886"/>
              <a:ext cx="1554588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65" name="TextBox 146"/>
            <p:cNvSpPr txBox="1">
              <a:spLocks noChangeArrowheads="1"/>
            </p:cNvSpPr>
            <p:nvPr/>
          </p:nvSpPr>
          <p:spPr bwMode="auto">
            <a:xfrm>
              <a:off x="31759" y="113459"/>
              <a:ext cx="1621283" cy="30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Logique</a:t>
              </a:r>
              <a:endParaRPr lang="zh-CN" alt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50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Manuel de Formation Technique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" name="Image 4" descr="logo_ffess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9" y="4897438"/>
            <a:ext cx="936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0638" y="1129308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 cursus fédéral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0638" y="2243419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Du terrestre à l’aquarien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90638" y="3357530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Compétences, Capacités et MFT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Compétences et MFT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321643" y="4471640"/>
            <a:ext cx="6562725" cy="546100"/>
            <a:chOff x="0" y="0"/>
            <a:chExt cx="6561756" cy="546060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44570" y="85339"/>
              <a:ext cx="3220249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La finalité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31"/>
          <p:cNvGrpSpPr/>
          <p:nvPr/>
        </p:nvGrpSpPr>
        <p:grpSpPr>
          <a:xfrm>
            <a:off x="3707904" y="5155533"/>
            <a:ext cx="2016224" cy="438271"/>
            <a:chOff x="1897277" y="4384489"/>
            <a:chExt cx="701234" cy="438271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1897277" y="4384489"/>
              <a:ext cx="701234" cy="4382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1910114" y="4397326"/>
              <a:ext cx="675560" cy="412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 smtClean="0">
                  <a:latin typeface="Arial" pitchFamily="34" charset="0"/>
                  <a:cs typeface="Arial" pitchFamily="34" charset="0"/>
                </a:rPr>
                <a:t>Les compétences </a:t>
              </a:r>
              <a:endParaRPr lang="fr-FR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691680" y="769268"/>
            <a:ext cx="4680520" cy="4608512"/>
            <a:chOff x="1691680" y="769268"/>
            <a:chExt cx="4680520" cy="4608512"/>
          </a:xfrm>
        </p:grpSpPr>
        <p:graphicFrame>
          <p:nvGraphicFramePr>
            <p:cNvPr id="13" name="Diagramme 12"/>
            <p:cNvGraphicFramePr/>
            <p:nvPr>
              <p:extLst>
                <p:ext uri="{D42A27DB-BD31-4B8C-83A1-F6EECF244321}">
                  <p14:modId xmlns:p14="http://schemas.microsoft.com/office/powerpoint/2010/main" xmlns="" val="827898939"/>
                </p:ext>
              </p:extLst>
            </p:nvPr>
          </p:nvGraphicFramePr>
          <p:xfrm>
            <a:off x="1691680" y="769268"/>
            <a:ext cx="4680520" cy="38164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" name="Groupe 28"/>
            <p:cNvGrpSpPr/>
            <p:nvPr/>
          </p:nvGrpSpPr>
          <p:grpSpPr>
            <a:xfrm>
              <a:off x="3707904" y="4657700"/>
              <a:ext cx="2016224" cy="438271"/>
              <a:chOff x="2448271" y="3816423"/>
              <a:chExt cx="701234" cy="438271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2448271" y="3816423"/>
                <a:ext cx="701234" cy="43827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2461108" y="3829260"/>
                <a:ext cx="675560" cy="41259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145" tIns="11430" rIns="17145" bIns="11430" numCol="1" spcCol="1270" anchor="ctr" anchorCtr="0">
                <a:noAutofit/>
              </a:bodyPr>
              <a:lstStyle/>
              <a:p>
                <a:pPr lvl="0" algn="ctr" defTabSz="4000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kern="1200" dirty="0" smtClean="0">
                    <a:latin typeface="Arial" pitchFamily="34" charset="0"/>
                    <a:cs typeface="Arial" pitchFamily="34" charset="0"/>
                  </a:rPr>
                  <a:t>Objectif général</a:t>
                </a:r>
                <a:endParaRPr lang="fr-FR" kern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3" name="Connecteur droit 42"/>
            <p:cNvCxnSpPr/>
            <p:nvPr/>
          </p:nvCxnSpPr>
          <p:spPr>
            <a:xfrm>
              <a:off x="3419872" y="4585692"/>
              <a:ext cx="0" cy="7920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>
              <a:endCxn id="30" idx="1"/>
            </p:cNvCxnSpPr>
            <p:nvPr/>
          </p:nvCxnSpPr>
          <p:spPr>
            <a:xfrm>
              <a:off x="3419872" y="4873724"/>
              <a:ext cx="288032" cy="31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>
              <a:endCxn id="33" idx="1"/>
            </p:cNvCxnSpPr>
            <p:nvPr/>
          </p:nvCxnSpPr>
          <p:spPr>
            <a:xfrm flipV="1">
              <a:off x="3419872" y="5374669"/>
              <a:ext cx="288032" cy="3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3707904" y="5155533"/>
            <a:ext cx="2016224" cy="438271"/>
            <a:chOff x="1897277" y="4384489"/>
            <a:chExt cx="701234" cy="438271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1897277" y="4384489"/>
              <a:ext cx="701234" cy="4382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1910114" y="4397326"/>
              <a:ext cx="675560" cy="412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kern="1200" dirty="0" smtClean="0">
                  <a:latin typeface="Arial" pitchFamily="34" charset="0"/>
                  <a:cs typeface="Arial" pitchFamily="34" charset="0"/>
                </a:rPr>
                <a:t>Les compétences </a:t>
              </a:r>
              <a:endParaRPr lang="fr-FR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49468" y="686792"/>
            <a:ext cx="7518277" cy="4015059"/>
            <a:chOff x="179512" y="937287"/>
            <a:chExt cx="7488832" cy="3648405"/>
          </a:xfrm>
        </p:grpSpPr>
        <p:sp>
          <p:nvSpPr>
            <p:cNvPr id="41" name="圆角矩形 8"/>
            <p:cNvSpPr/>
            <p:nvPr/>
          </p:nvSpPr>
          <p:spPr>
            <a:xfrm>
              <a:off x="179512" y="937287"/>
              <a:ext cx="7488832" cy="3648405"/>
            </a:xfrm>
            <a:prstGeom prst="roundRect">
              <a:avLst>
                <a:gd name="adj" fmla="val 7209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250825" y="937949"/>
              <a:ext cx="7416800" cy="3215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fr-FR" sz="2100" b="1" dirty="0" smtClean="0">
                  <a:cs typeface="Arial" pitchFamily="34" charset="0"/>
                </a:rPr>
                <a:t>C1</a:t>
              </a:r>
              <a:r>
                <a:rPr lang="fr-FR" sz="2100" b="1" dirty="0" smtClean="0">
                  <a:solidFill>
                    <a:srgbClr val="FF3300"/>
                  </a:solidFill>
                  <a:cs typeface="Arial" pitchFamily="34" charset="0"/>
                </a:rPr>
                <a:t> </a:t>
              </a:r>
              <a:r>
                <a:rPr lang="fr-FR" sz="2100" b="1" dirty="0" smtClean="0">
                  <a:cs typeface="Arial" pitchFamily="34" charset="0"/>
                </a:rPr>
                <a:t>-</a:t>
              </a:r>
              <a:r>
                <a:rPr lang="fr-FR" sz="2100" b="1" dirty="0" smtClean="0">
                  <a:solidFill>
                    <a:srgbClr val="FF3300"/>
                  </a:solidFill>
                  <a:cs typeface="Arial" pitchFamily="34" charset="0"/>
                </a:rPr>
                <a:t> U</a:t>
              </a:r>
              <a:r>
                <a:rPr lang="fr-FR" sz="2100" dirty="0" smtClean="0">
                  <a:cs typeface="Arial" pitchFamily="34" charset="0"/>
                </a:rPr>
                <a:t>tiliser l’équipement de plongée</a:t>
              </a:r>
              <a:endParaRPr lang="fr-FR" sz="2100" dirty="0">
                <a:cs typeface="Arial" pitchFamily="34" charset="0"/>
              </a:endParaRPr>
            </a:p>
            <a:p>
              <a:pPr eaLnBrk="0" hangingPunct="0">
                <a:spcBef>
                  <a:spcPct val="20000"/>
                </a:spcBef>
                <a:defRPr/>
              </a:pPr>
              <a:r>
                <a:rPr lang="fr-FR" sz="2100" b="1" dirty="0" smtClean="0">
                  <a:cs typeface="Arial" pitchFamily="34" charset="0"/>
                </a:rPr>
                <a:t>C2 - </a:t>
              </a:r>
              <a:r>
                <a:rPr lang="fr-FR" sz="2100" b="1" dirty="0" smtClean="0">
                  <a:solidFill>
                    <a:srgbClr val="FF3300"/>
                  </a:solidFill>
                  <a:cs typeface="Arial" pitchFamily="34" charset="0"/>
                </a:rPr>
                <a:t>E</a:t>
              </a:r>
              <a:r>
                <a:rPr lang="fr-FR" sz="2100" dirty="0" smtClean="0">
                  <a:cs typeface="Arial" pitchFamily="34" charset="0"/>
                </a:rPr>
                <a:t>voluer en environnement aquatique et subaquatique</a:t>
              </a:r>
              <a:endParaRPr lang="fr-FR" sz="2100" dirty="0">
                <a:solidFill>
                  <a:srgbClr val="FF3300"/>
                </a:solidFill>
                <a:cs typeface="Arial" pitchFamily="34" charset="0"/>
              </a:endParaRPr>
            </a:p>
            <a:p>
              <a:pPr eaLnBrk="0" hangingPunct="0">
                <a:spcBef>
                  <a:spcPct val="20000"/>
                </a:spcBef>
                <a:defRPr/>
              </a:pPr>
              <a:r>
                <a:rPr lang="fr-FR" sz="2100" b="1" dirty="0" smtClean="0">
                  <a:cs typeface="Arial" pitchFamily="34" charset="0"/>
                </a:rPr>
                <a:t>C3 - </a:t>
              </a:r>
              <a:r>
                <a:rPr lang="fr-FR" sz="2100" b="1" dirty="0" smtClean="0">
                  <a:solidFill>
                    <a:srgbClr val="FF3300"/>
                  </a:solidFill>
                  <a:cs typeface="Arial" pitchFamily="34" charset="0"/>
                </a:rPr>
                <a:t>E</a:t>
              </a:r>
              <a:r>
                <a:rPr lang="fr-FR" sz="2100" dirty="0" smtClean="0">
                  <a:cs typeface="Arial" pitchFamily="34" charset="0"/>
                </a:rPr>
                <a:t>voluer en palanquée guidée</a:t>
              </a:r>
            </a:p>
            <a:p>
              <a:pPr eaLnBrk="0" hangingPunct="0">
                <a:spcBef>
                  <a:spcPct val="20000"/>
                </a:spcBef>
                <a:defRPr/>
              </a:pPr>
              <a:r>
                <a:rPr lang="fr-FR" sz="2100" b="1" dirty="0" smtClean="0">
                  <a:cs typeface="Arial" pitchFamily="34" charset="0"/>
                </a:rPr>
                <a:t>C4 - </a:t>
              </a:r>
              <a:r>
                <a:rPr lang="fr-FR" sz="2100" b="1" dirty="0" smtClean="0">
                  <a:solidFill>
                    <a:srgbClr val="FF3300"/>
                  </a:solidFill>
                  <a:cs typeface="Arial" pitchFamily="34" charset="0"/>
                </a:rPr>
                <a:t>P</a:t>
              </a:r>
              <a:r>
                <a:rPr lang="fr-FR" sz="2100" dirty="0" smtClean="0">
                  <a:cs typeface="Arial" pitchFamily="34" charset="0"/>
                </a:rPr>
                <a:t>lanifier et organiser le plongée</a:t>
              </a:r>
            </a:p>
            <a:p>
              <a:pPr eaLnBrk="0" hangingPunct="0">
                <a:spcBef>
                  <a:spcPct val="20000"/>
                </a:spcBef>
                <a:defRPr/>
              </a:pPr>
              <a:r>
                <a:rPr lang="fr-FR" sz="2100" b="1" dirty="0" smtClean="0">
                  <a:cs typeface="Arial" pitchFamily="34" charset="0"/>
                </a:rPr>
                <a:t>C5 - </a:t>
              </a:r>
              <a:r>
                <a:rPr lang="fr-FR" sz="2100" b="1" dirty="0" smtClean="0">
                  <a:solidFill>
                    <a:srgbClr val="FF0000"/>
                  </a:solidFill>
                  <a:cs typeface="Arial" pitchFamily="34" charset="0"/>
                </a:rPr>
                <a:t>M</a:t>
              </a:r>
              <a:r>
                <a:rPr lang="fr-FR" sz="2100" dirty="0" smtClean="0">
                  <a:cs typeface="Arial" pitchFamily="34" charset="0"/>
                </a:rPr>
                <a:t>aitriser, adapter l’évolution en immersion</a:t>
              </a:r>
              <a:endParaRPr lang="fr-FR" sz="2100" dirty="0">
                <a:cs typeface="Arial" pitchFamily="34" charset="0"/>
              </a:endParaRPr>
            </a:p>
            <a:p>
              <a:pPr eaLnBrk="0" hangingPunct="0">
                <a:spcBef>
                  <a:spcPct val="20000"/>
                </a:spcBef>
                <a:defRPr/>
              </a:pPr>
              <a:r>
                <a:rPr lang="fr-FR" sz="2100" b="1" dirty="0" smtClean="0">
                  <a:cs typeface="Arial" pitchFamily="34" charset="0"/>
                </a:rPr>
                <a:t>C6 - </a:t>
              </a:r>
              <a:r>
                <a:rPr lang="fr-FR" sz="2100" b="1" dirty="0" smtClean="0">
                  <a:solidFill>
                    <a:srgbClr val="FF3300"/>
                  </a:solidFill>
                  <a:cs typeface="Arial" pitchFamily="34" charset="0"/>
                </a:rPr>
                <a:t>P</a:t>
              </a:r>
              <a:r>
                <a:rPr lang="fr-FR" sz="2100" dirty="0" smtClean="0">
                  <a:cs typeface="Arial" pitchFamily="34" charset="0"/>
                </a:rPr>
                <a:t>articiper à la sécurité en plongée</a:t>
              </a:r>
            </a:p>
            <a:p>
              <a:pPr eaLnBrk="0" hangingPunct="0">
                <a:spcBef>
                  <a:spcPct val="20000"/>
                </a:spcBef>
                <a:defRPr/>
              </a:pPr>
              <a:r>
                <a:rPr lang="fr-FR" sz="2100" b="1" dirty="0" smtClean="0">
                  <a:cs typeface="Arial" pitchFamily="34" charset="0"/>
                </a:rPr>
                <a:t>C7 - </a:t>
              </a:r>
              <a:r>
                <a:rPr lang="fr-FR" sz="2100" b="1" dirty="0" smtClean="0">
                  <a:solidFill>
                    <a:srgbClr val="FF3300"/>
                  </a:solidFill>
                  <a:cs typeface="Arial" pitchFamily="34" charset="0"/>
                </a:rPr>
                <a:t>C</a:t>
              </a:r>
              <a:r>
                <a:rPr lang="fr-FR" sz="2100" dirty="0" smtClean="0">
                  <a:cs typeface="Arial" pitchFamily="34" charset="0"/>
                </a:rPr>
                <a:t>onnaitre et respecter l’environnement marin</a:t>
              </a:r>
              <a:endParaRPr lang="fr-FR" sz="2100" dirty="0">
                <a:cs typeface="Arial" pitchFamily="34" charset="0"/>
              </a:endParaRPr>
            </a:p>
            <a:p>
              <a:pPr>
                <a:defRPr/>
              </a:pPr>
              <a:r>
                <a:rPr lang="fr-FR" sz="2100" b="1" dirty="0" smtClean="0">
                  <a:cs typeface="Arial" pitchFamily="34" charset="0"/>
                </a:rPr>
                <a:t>C8 - </a:t>
              </a:r>
              <a:r>
                <a:rPr lang="fr-FR" sz="2100" b="1" dirty="0" smtClean="0">
                  <a:solidFill>
                    <a:srgbClr val="FF3300"/>
                  </a:solidFill>
                  <a:cs typeface="Arial" pitchFamily="34" charset="0"/>
                </a:rPr>
                <a:t>C</a:t>
              </a:r>
              <a:r>
                <a:rPr lang="fr-FR" sz="2100" dirty="0" smtClean="0">
                  <a:cs typeface="Arial" pitchFamily="34" charset="0"/>
                </a:rPr>
                <a:t>onnaissances en appui des compétences</a:t>
              </a:r>
            </a:p>
            <a:p>
              <a:pPr>
                <a:defRPr/>
              </a:pPr>
              <a:r>
                <a:rPr lang="fr-FR" sz="2100" b="1" dirty="0">
                  <a:cs typeface="Arial" pitchFamily="34" charset="0"/>
                </a:rPr>
                <a:t>C9 - </a:t>
              </a:r>
              <a:r>
                <a:rPr lang="fr-FR" sz="2100" b="1" dirty="0">
                  <a:solidFill>
                    <a:srgbClr val="FF0000"/>
                  </a:solidFill>
                  <a:cs typeface="Arial" pitchFamily="34" charset="0"/>
                </a:rPr>
                <a:t>C</a:t>
              </a:r>
              <a:r>
                <a:rPr lang="fr-FR" sz="2100" dirty="0">
                  <a:cs typeface="Arial" pitchFamily="34" charset="0"/>
                </a:rPr>
                <a:t>hoisir un site de plongée</a:t>
              </a:r>
            </a:p>
            <a:p>
              <a:pPr>
                <a:defRPr/>
              </a:pPr>
              <a:endParaRPr lang="fr-FR" sz="2100" dirty="0">
                <a:cs typeface="Arial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endParaRPr lang="fr-FR" sz="2100" dirty="0">
                <a:cs typeface="Arial" pitchFamily="34" charset="0"/>
              </a:endParaRPr>
            </a:p>
          </p:txBody>
        </p:sp>
      </p:grp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79510" y="4227602"/>
            <a:ext cx="7848874" cy="769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415" tIns="45707" rIns="91415" bIns="4570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dirty="0" smtClean="0">
                <a:cs typeface="Arial" pitchFamily="34" charset="0"/>
              </a:rPr>
              <a:t>On ne retrouve pas toutes ces compétences à chaque niveau </a:t>
            </a:r>
            <a:r>
              <a:rPr lang="fr-FR" sz="2200" dirty="0">
                <a:cs typeface="Arial" pitchFamily="34" charset="0"/>
              </a:rPr>
              <a:t>!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7789" y="3130021"/>
            <a:ext cx="1266825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Compétences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86437E-6 L -0.39375 -0.85743 " pathEditMode="relative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789" y="3130021"/>
            <a:ext cx="1266825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Compétences : spécificité du niveau 4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585270" y="1011581"/>
            <a:ext cx="729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cs typeface="Arial" pitchFamily="34" charset="0"/>
              </a:rPr>
              <a:t>Le N4 intègre la « filière encadrant » en tant que guide de palanquée.</a:t>
            </a:r>
          </a:p>
          <a:p>
            <a:r>
              <a:rPr lang="fr-FR" dirty="0" smtClean="0">
                <a:cs typeface="Arial" pitchFamily="34" charset="0"/>
              </a:rPr>
              <a:t>Ses compétences se distinguent des autres niveaux de plongeurs.</a:t>
            </a:r>
          </a:p>
        </p:txBody>
      </p:sp>
      <p:grpSp>
        <p:nvGrpSpPr>
          <p:cNvPr id="23" name="Groupe 39"/>
          <p:cNvGrpSpPr/>
          <p:nvPr/>
        </p:nvGrpSpPr>
        <p:grpSpPr>
          <a:xfrm>
            <a:off x="143214" y="2425452"/>
            <a:ext cx="7559119" cy="2002710"/>
            <a:chOff x="179512" y="937287"/>
            <a:chExt cx="7529514" cy="3648405"/>
          </a:xfrm>
        </p:grpSpPr>
        <p:sp>
          <p:nvSpPr>
            <p:cNvPr id="24" name="圆角矩形 8"/>
            <p:cNvSpPr/>
            <p:nvPr/>
          </p:nvSpPr>
          <p:spPr>
            <a:xfrm>
              <a:off x="179512" y="937287"/>
              <a:ext cx="7488832" cy="3648405"/>
            </a:xfrm>
            <a:prstGeom prst="roundRect">
              <a:avLst>
                <a:gd name="adj" fmla="val 7209"/>
              </a:avLst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292226" y="937950"/>
              <a:ext cx="7416800" cy="2244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fr-FR" b="1" dirty="0" smtClean="0">
                  <a:cs typeface="Arial" pitchFamily="34" charset="0"/>
                </a:rPr>
                <a:t>C1 -</a:t>
              </a:r>
              <a:r>
                <a:rPr lang="fr-FR" dirty="0" smtClean="0">
                  <a:cs typeface="Arial" pitchFamily="34" charset="0"/>
                </a:rPr>
                <a:t> </a:t>
              </a:r>
              <a:r>
                <a:rPr lang="fr-FR" dirty="0">
                  <a:cs typeface="Arial" pitchFamily="34" charset="0"/>
                </a:rPr>
                <a:t>« Accueil des </a:t>
              </a:r>
              <a:r>
                <a:rPr lang="fr-FR" dirty="0" smtClean="0">
                  <a:cs typeface="Arial" pitchFamily="34" charset="0"/>
                </a:rPr>
                <a:t>plongeurs »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fr-FR" b="1" dirty="0" smtClean="0">
                  <a:cs typeface="Arial" pitchFamily="34" charset="0"/>
                </a:rPr>
                <a:t>C5</a:t>
              </a:r>
              <a:r>
                <a:rPr lang="fr-FR" dirty="0" smtClean="0">
                  <a:cs typeface="Arial" pitchFamily="34" charset="0"/>
                </a:rPr>
                <a:t> - « Organisation »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fr-FR" b="1" dirty="0" smtClean="0">
                  <a:cs typeface="Arial" pitchFamily="34" charset="0"/>
                </a:rPr>
                <a:t>C6</a:t>
              </a:r>
              <a:r>
                <a:rPr lang="fr-FR" dirty="0" smtClean="0">
                  <a:cs typeface="Arial" pitchFamily="34" charset="0"/>
                </a:rPr>
                <a:t> - « </a:t>
              </a:r>
              <a:r>
                <a:rPr lang="fr-FR" dirty="0">
                  <a:cs typeface="Arial" pitchFamily="34" charset="0"/>
                </a:rPr>
                <a:t>Sécuriser l’activité </a:t>
              </a:r>
              <a:r>
                <a:rPr lang="fr-FR" dirty="0" smtClean="0">
                  <a:cs typeface="Arial" pitchFamily="34" charset="0"/>
                </a:rPr>
                <a:t>»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fr-FR" b="1" dirty="0" smtClean="0">
                  <a:cs typeface="Arial" pitchFamily="34" charset="0"/>
                </a:rPr>
                <a:t>C7</a:t>
              </a:r>
              <a:r>
                <a:rPr lang="fr-FR" dirty="0" smtClean="0">
                  <a:cs typeface="Arial" pitchFamily="34" charset="0"/>
                </a:rPr>
                <a:t> - « Connaissances </a:t>
              </a:r>
              <a:r>
                <a:rPr lang="fr-FR" dirty="0">
                  <a:cs typeface="Arial" pitchFamily="34" charset="0"/>
                </a:rPr>
                <a:t>support </a:t>
              </a:r>
              <a:r>
                <a:rPr lang="fr-FR" dirty="0" smtClean="0">
                  <a:cs typeface="Arial" pitchFamily="34" charset="0"/>
                </a:rPr>
                <a:t>»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fr-FR" b="1" dirty="0" smtClean="0">
                  <a:cs typeface="Arial" pitchFamily="34" charset="0"/>
                </a:rPr>
                <a:t>C8</a:t>
              </a:r>
              <a:r>
                <a:rPr lang="fr-FR" dirty="0" smtClean="0">
                  <a:cs typeface="Arial" pitchFamily="34" charset="0"/>
                </a:rPr>
                <a:t> - « Guide </a:t>
              </a:r>
              <a:r>
                <a:rPr lang="fr-FR" dirty="0">
                  <a:cs typeface="Arial" pitchFamily="34" charset="0"/>
                </a:rPr>
                <a:t>d’exploration </a:t>
              </a:r>
              <a:r>
                <a:rPr lang="fr-FR" dirty="0" smtClean="0">
                  <a:cs typeface="Arial" pitchFamily="34" charset="0"/>
                </a:rPr>
                <a:t>»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fr-FR" b="1" dirty="0" smtClean="0">
                  <a:cs typeface="Arial" pitchFamily="34" charset="0"/>
                </a:rPr>
                <a:t>C15</a:t>
              </a:r>
              <a:r>
                <a:rPr lang="fr-FR" dirty="0" smtClean="0">
                  <a:cs typeface="Arial" pitchFamily="34" charset="0"/>
                </a:rPr>
                <a:t> - « </a:t>
              </a:r>
              <a:r>
                <a:rPr lang="fr-FR" dirty="0">
                  <a:cs typeface="Arial" pitchFamily="34" charset="0"/>
                </a:rPr>
                <a:t>Environnement </a:t>
              </a:r>
              <a:r>
                <a:rPr lang="fr-FR" dirty="0" smtClean="0">
                  <a:cs typeface="Arial" pitchFamily="34" charset="0"/>
                </a:rPr>
                <a:t>»</a:t>
              </a:r>
              <a:endParaRPr lang="fr-FR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20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444937" y="1800490"/>
            <a:ext cx="51858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 dirty="0">
              <a:ea typeface="+mn-ea"/>
              <a:cs typeface="Arial" pitchFamily="34" charset="0"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107504" y="1578240"/>
            <a:ext cx="8856984" cy="3259667"/>
          </a:xfrm>
          <a:custGeom>
            <a:avLst/>
            <a:gdLst>
              <a:gd name="T0" fmla="*/ 0 w 4320"/>
              <a:gd name="T1" fmla="*/ 0 h 1680"/>
              <a:gd name="T2" fmla="*/ 1008 w 4320"/>
              <a:gd name="T3" fmla="*/ 0 h 1680"/>
              <a:gd name="T4" fmla="*/ 1440 w 4320"/>
              <a:gd name="T5" fmla="*/ 1680 h 1680"/>
              <a:gd name="T6" fmla="*/ 2592 w 4320"/>
              <a:gd name="T7" fmla="*/ 1680 h 1680"/>
              <a:gd name="T8" fmla="*/ 2880 w 4320"/>
              <a:gd name="T9" fmla="*/ 624 h 1680"/>
              <a:gd name="T10" fmla="*/ 3360 w 4320"/>
              <a:gd name="T11" fmla="*/ 624 h 1680"/>
              <a:gd name="T12" fmla="*/ 3600 w 4320"/>
              <a:gd name="T13" fmla="*/ 0 h 1680"/>
              <a:gd name="T14" fmla="*/ 4320 w 4320"/>
              <a:gd name="T15" fmla="*/ 0 h 16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20"/>
              <a:gd name="T25" fmla="*/ 0 h 1680"/>
              <a:gd name="T26" fmla="*/ 4320 w 4320"/>
              <a:gd name="T27" fmla="*/ 1680 h 16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20" h="1680">
                <a:moveTo>
                  <a:pt x="0" y="0"/>
                </a:moveTo>
                <a:lnTo>
                  <a:pt x="1008" y="0"/>
                </a:lnTo>
                <a:lnTo>
                  <a:pt x="1440" y="1680"/>
                </a:lnTo>
                <a:lnTo>
                  <a:pt x="2592" y="1680"/>
                </a:lnTo>
                <a:lnTo>
                  <a:pt x="2880" y="624"/>
                </a:lnTo>
                <a:lnTo>
                  <a:pt x="3360" y="624"/>
                </a:lnTo>
                <a:lnTo>
                  <a:pt x="3600" y="0"/>
                </a:lnTo>
                <a:lnTo>
                  <a:pt x="4320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7412" name="Picture 5" descr="C:\Program Files\Common Files\Microsoft Shared\Clipart\cagcat50\PE03255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174" y="924719"/>
            <a:ext cx="1827145" cy="94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127929" y="1059657"/>
            <a:ext cx="545233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en-GB" sz="2900" dirty="0">
                <a:cs typeface="Arial" pitchFamily="34" charset="0"/>
              </a:rPr>
              <a:t>1</a:t>
            </a: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1701165" y="1133740"/>
            <a:ext cx="546765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2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5" name="Oval 12"/>
          <p:cNvSpPr>
            <a:spLocks noChangeArrowheads="1"/>
          </p:cNvSpPr>
          <p:nvPr/>
        </p:nvSpPr>
        <p:spPr bwMode="auto">
          <a:xfrm>
            <a:off x="2745740" y="1355990"/>
            <a:ext cx="546765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3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6" name="Oval 13"/>
          <p:cNvSpPr>
            <a:spLocks noChangeArrowheads="1"/>
          </p:cNvSpPr>
          <p:nvPr/>
        </p:nvSpPr>
        <p:spPr bwMode="auto">
          <a:xfrm>
            <a:off x="2996565" y="2985823"/>
            <a:ext cx="546765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4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7" name="Oval 14"/>
          <p:cNvSpPr>
            <a:spLocks noChangeArrowheads="1"/>
          </p:cNvSpPr>
          <p:nvPr/>
        </p:nvSpPr>
        <p:spPr bwMode="auto">
          <a:xfrm>
            <a:off x="3312454" y="4319323"/>
            <a:ext cx="545233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5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8" name="Oval 15"/>
          <p:cNvSpPr>
            <a:spLocks noChangeArrowheads="1"/>
          </p:cNvSpPr>
          <p:nvPr/>
        </p:nvSpPr>
        <p:spPr bwMode="auto">
          <a:xfrm>
            <a:off x="5574665" y="3133990"/>
            <a:ext cx="546765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6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19" name="Oval 16"/>
          <p:cNvSpPr>
            <a:spLocks noChangeArrowheads="1"/>
          </p:cNvSpPr>
          <p:nvPr/>
        </p:nvSpPr>
        <p:spPr bwMode="auto">
          <a:xfrm>
            <a:off x="6046155" y="2319073"/>
            <a:ext cx="546764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7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20" name="Oval 17"/>
          <p:cNvSpPr>
            <a:spLocks noChangeArrowheads="1"/>
          </p:cNvSpPr>
          <p:nvPr/>
        </p:nvSpPr>
        <p:spPr bwMode="auto">
          <a:xfrm>
            <a:off x="6895441" y="1355990"/>
            <a:ext cx="545233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8</a:t>
            </a:r>
            <a:endParaRPr lang="en-GB" sz="2900" dirty="0">
              <a:cs typeface="Arial" pitchFamily="34" charset="0"/>
            </a:endParaRPr>
          </a:p>
        </p:txBody>
      </p:sp>
      <p:sp>
        <p:nvSpPr>
          <p:cNvPr id="17421" name="Oval 18"/>
          <p:cNvSpPr>
            <a:spLocks noChangeArrowheads="1"/>
          </p:cNvSpPr>
          <p:nvPr/>
        </p:nvSpPr>
        <p:spPr bwMode="auto">
          <a:xfrm>
            <a:off x="8403566" y="1059657"/>
            <a:ext cx="545233" cy="444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10347" tIns="55175" rIns="110347" bIns="55175" anchor="ctr"/>
          <a:lstStyle/>
          <a:p>
            <a:pPr algn="ctr" defTabSz="1103313"/>
            <a:r>
              <a:rPr lang="fr-FR" sz="2900" dirty="0">
                <a:cs typeface="Arial" pitchFamily="34" charset="0"/>
              </a:rPr>
              <a:t>9</a:t>
            </a:r>
            <a:endParaRPr lang="en-GB" sz="2900" dirty="0">
              <a:cs typeface="Arial" pitchFamily="34" charset="0"/>
            </a:endParaRPr>
          </a:p>
        </p:txBody>
      </p:sp>
      <p:pic>
        <p:nvPicPr>
          <p:cNvPr id="17423" name="Image 36" descr="plongeru2.png"/>
          <p:cNvPicPr>
            <a:picLocks noChangeAspect="1"/>
          </p:cNvPicPr>
          <p:nvPr/>
        </p:nvPicPr>
        <p:blipFill>
          <a:blip r:embed="rId4" cstate="print"/>
          <a:srcRect b="43336"/>
          <a:stretch>
            <a:fillRect/>
          </a:stretch>
        </p:blipFill>
        <p:spPr bwMode="auto">
          <a:xfrm>
            <a:off x="5927334" y="2311136"/>
            <a:ext cx="1635701" cy="84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Image 38" descr="plongeur1.png"/>
          <p:cNvPicPr>
            <a:picLocks noChangeAspect="1"/>
          </p:cNvPicPr>
          <p:nvPr/>
        </p:nvPicPr>
        <p:blipFill>
          <a:blip r:embed="rId5" cstate="print"/>
          <a:srcRect t="71884"/>
          <a:stretch>
            <a:fillRect/>
          </a:stretch>
        </p:blipFill>
        <p:spPr bwMode="auto">
          <a:xfrm rot="20833897" flipH="1">
            <a:off x="2403664" y="1565749"/>
            <a:ext cx="1666332" cy="42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Image 40" descr="plongeur1.png"/>
          <p:cNvPicPr>
            <a:picLocks noChangeAspect="1"/>
          </p:cNvPicPr>
          <p:nvPr/>
        </p:nvPicPr>
        <p:blipFill>
          <a:blip r:embed="rId5" cstate="print"/>
          <a:srcRect l="62500" t="-14474" b="28116"/>
          <a:stretch>
            <a:fillRect/>
          </a:stretch>
        </p:blipFill>
        <p:spPr bwMode="auto">
          <a:xfrm>
            <a:off x="5158424" y="2491053"/>
            <a:ext cx="624874" cy="13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Image 41" descr="plongeur1.png"/>
          <p:cNvPicPr>
            <a:picLocks noChangeAspect="1"/>
          </p:cNvPicPr>
          <p:nvPr/>
        </p:nvPicPr>
        <p:blipFill>
          <a:blip r:embed="rId5" cstate="print"/>
          <a:srcRect t="-14474" r="33333" b="71295"/>
          <a:stretch>
            <a:fillRect/>
          </a:stretch>
        </p:blipFill>
        <p:spPr bwMode="auto">
          <a:xfrm>
            <a:off x="3942381" y="4111625"/>
            <a:ext cx="1111909" cy="660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Image 42" descr="plongeur1.png"/>
          <p:cNvPicPr>
            <a:picLocks noChangeAspect="1"/>
          </p:cNvPicPr>
          <p:nvPr/>
        </p:nvPicPr>
        <p:blipFill>
          <a:blip r:embed="rId5" cstate="print"/>
          <a:srcRect t="36057" r="36426" b="26884"/>
          <a:stretch>
            <a:fillRect/>
          </a:stretch>
        </p:blipFill>
        <p:spPr bwMode="auto">
          <a:xfrm rot="20833897" flipH="1">
            <a:off x="6091060" y="1565480"/>
            <a:ext cx="1059836" cy="5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Image 43" descr="plongeru2.png"/>
          <p:cNvPicPr>
            <a:picLocks noChangeAspect="1"/>
          </p:cNvPicPr>
          <p:nvPr/>
        </p:nvPicPr>
        <p:blipFill>
          <a:blip r:embed="rId6" cstate="print"/>
          <a:srcRect t="56664" b="-13326"/>
          <a:stretch>
            <a:fillRect/>
          </a:stretch>
        </p:blipFill>
        <p:spPr bwMode="auto">
          <a:xfrm>
            <a:off x="2077646" y="3032125"/>
            <a:ext cx="1635701" cy="8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Image 44" descr="plongeur3.png"/>
          <p:cNvPicPr>
            <a:picLocks noChangeAspect="1"/>
          </p:cNvPicPr>
          <p:nvPr/>
        </p:nvPicPr>
        <p:blipFill>
          <a:blip r:embed="rId7" cstate="print"/>
          <a:srcRect l="37799" t="14400" r="42307" b="28001"/>
          <a:stretch>
            <a:fillRect/>
          </a:stretch>
        </p:blipFill>
        <p:spPr bwMode="auto">
          <a:xfrm>
            <a:off x="406596" y="751417"/>
            <a:ext cx="695326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Image 45" descr="plongeur3.png"/>
          <p:cNvPicPr>
            <a:picLocks noChangeAspect="1"/>
          </p:cNvPicPr>
          <p:nvPr/>
        </p:nvPicPr>
        <p:blipFill>
          <a:blip r:embed="rId7" cstate="print"/>
          <a:srcRect l="59451" t="14400" r="22643" b="28001"/>
          <a:stretch>
            <a:fillRect/>
          </a:stretch>
        </p:blipFill>
        <p:spPr bwMode="auto">
          <a:xfrm>
            <a:off x="1989774" y="751417"/>
            <a:ext cx="624874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Image 46" descr="plongeur3.png"/>
          <p:cNvPicPr>
            <a:picLocks noChangeAspect="1"/>
          </p:cNvPicPr>
          <p:nvPr/>
        </p:nvPicPr>
        <p:blipFill>
          <a:blip r:embed="rId7" cstate="print"/>
          <a:srcRect l="77589" t="14400" r="2516" b="20801"/>
          <a:stretch>
            <a:fillRect/>
          </a:stretch>
        </p:blipFill>
        <p:spPr bwMode="auto">
          <a:xfrm>
            <a:off x="7967830" y="631032"/>
            <a:ext cx="693795" cy="108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23528" y="90024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Compétences : exemple au N1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71600" y="1633364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C1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28384" y="1633364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C1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39952" y="14173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C2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95736" y="127332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C2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44208" y="1201316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C2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71600" y="285750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C2/C3/C6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11960" y="4009628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C3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11960" y="487372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C6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60801" y="4873724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C7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71600" y="841276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C7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300192" y="3577580"/>
            <a:ext cx="25922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1200" b="1" dirty="0" smtClean="0">
                <a:cs typeface="Arial" pitchFamily="34" charset="0"/>
              </a:rPr>
              <a:t>C6 </a:t>
            </a:r>
            <a:r>
              <a:rPr lang="fr-FR" sz="1200" dirty="0" smtClean="0">
                <a:solidFill>
                  <a:srgbClr val="FF3300"/>
                </a:solidFill>
                <a:cs typeface="Arial" pitchFamily="34" charset="0"/>
              </a:rPr>
              <a:t>  </a:t>
            </a:r>
            <a:r>
              <a:rPr lang="fr-FR" sz="1200" dirty="0">
                <a:solidFill>
                  <a:srgbClr val="FF3300"/>
                </a:solidFill>
                <a:cs typeface="Arial" pitchFamily="34" charset="0"/>
              </a:rPr>
              <a:t>	</a:t>
            </a:r>
            <a:r>
              <a:rPr lang="fr-FR" sz="1200" b="1" dirty="0" smtClean="0">
                <a:solidFill>
                  <a:srgbClr val="FF3300"/>
                </a:solidFill>
                <a:cs typeface="Arial" pitchFamily="34" charset="0"/>
              </a:rPr>
              <a:t>P</a:t>
            </a:r>
            <a:r>
              <a:rPr lang="fr-FR" sz="1200" dirty="0" smtClean="0">
                <a:cs typeface="Arial" pitchFamily="34" charset="0"/>
              </a:rPr>
              <a:t>articiper à la sécurité en palanquée guidée</a:t>
            </a:r>
            <a:endParaRPr lang="fr-FR" sz="1200" dirty="0">
              <a:cs typeface="Arial" pitchFamily="34" charset="0"/>
            </a:endParaRPr>
          </a:p>
          <a:p>
            <a:pPr marL="898525" indent="-898525" eaLnBrk="0" hangingPunct="0">
              <a:spcBef>
                <a:spcPct val="20000"/>
              </a:spcBef>
              <a:defRPr/>
            </a:pPr>
            <a:r>
              <a:rPr lang="fr-FR" sz="1200" b="1" dirty="0" smtClean="0">
                <a:cs typeface="Arial" pitchFamily="34" charset="0"/>
              </a:rPr>
              <a:t>C7</a:t>
            </a:r>
            <a:r>
              <a:rPr lang="fr-FR" sz="1200" dirty="0" smtClean="0">
                <a:solidFill>
                  <a:srgbClr val="FF3300"/>
                </a:solidFill>
                <a:cs typeface="Arial" pitchFamily="34" charset="0"/>
              </a:rPr>
              <a:t>   </a:t>
            </a:r>
            <a:r>
              <a:rPr lang="fr-FR" sz="1200" b="1" dirty="0" smtClean="0">
                <a:solidFill>
                  <a:srgbClr val="FF3300"/>
                </a:solidFill>
                <a:cs typeface="Arial" pitchFamily="34" charset="0"/>
              </a:rPr>
              <a:t>C</a:t>
            </a:r>
            <a:r>
              <a:rPr lang="fr-FR" sz="1200" dirty="0" smtClean="0">
                <a:cs typeface="Arial" pitchFamily="34" charset="0"/>
              </a:rPr>
              <a:t>onnaitre </a:t>
            </a:r>
            <a:r>
              <a:rPr lang="fr-FR" sz="1200" dirty="0">
                <a:cs typeface="Arial" pitchFamily="34" charset="0"/>
              </a:rPr>
              <a:t>et </a:t>
            </a:r>
            <a:r>
              <a:rPr lang="fr-FR" sz="1200" dirty="0" smtClean="0">
                <a:cs typeface="Arial" pitchFamily="34" charset="0"/>
              </a:rPr>
              <a:t>respecter l’environnement marin</a:t>
            </a:r>
            <a:endParaRPr lang="fr-FR" sz="1200" dirty="0">
              <a:cs typeface="Arial" pitchFamily="34" charset="0"/>
            </a:endParaRPr>
          </a:p>
          <a:p>
            <a:pPr>
              <a:defRPr/>
            </a:pPr>
            <a:r>
              <a:rPr lang="fr-FR" sz="1200" b="1" dirty="0" smtClean="0">
                <a:cs typeface="Arial" pitchFamily="34" charset="0"/>
              </a:rPr>
              <a:t>C8</a:t>
            </a:r>
            <a:r>
              <a:rPr lang="fr-FR" sz="1200" dirty="0" smtClean="0">
                <a:solidFill>
                  <a:srgbClr val="FF3300"/>
                </a:solidFill>
                <a:cs typeface="Arial" pitchFamily="34" charset="0"/>
              </a:rPr>
              <a:t>   </a:t>
            </a:r>
            <a:r>
              <a:rPr lang="fr-FR" sz="1200" b="1" dirty="0" smtClean="0">
                <a:solidFill>
                  <a:srgbClr val="FF3300"/>
                </a:solidFill>
                <a:cs typeface="Arial" pitchFamily="34" charset="0"/>
              </a:rPr>
              <a:t>C</a:t>
            </a:r>
            <a:r>
              <a:rPr lang="fr-FR" sz="1200" dirty="0" smtClean="0">
                <a:cs typeface="Arial" pitchFamily="34" charset="0"/>
              </a:rPr>
              <a:t>onnaissances en appui des compétences</a:t>
            </a:r>
            <a:endParaRPr lang="fr-FR" sz="1200" dirty="0">
              <a:cs typeface="Arial" pitchFamily="34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79512" y="3649588"/>
            <a:ext cx="28803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1200" b="1" dirty="0" smtClean="0">
                <a:cs typeface="Arial" pitchFamily="34" charset="0"/>
              </a:rPr>
              <a:t>C1</a:t>
            </a:r>
            <a:r>
              <a:rPr lang="fr-FR" sz="1200" dirty="0" smtClean="0">
                <a:solidFill>
                  <a:srgbClr val="FF3300"/>
                </a:solidFill>
                <a:cs typeface="Arial" pitchFamily="34" charset="0"/>
              </a:rPr>
              <a:t>  </a:t>
            </a:r>
            <a:r>
              <a:rPr lang="fr-FR" sz="1200" b="1" dirty="0" smtClean="0">
                <a:solidFill>
                  <a:srgbClr val="FF3300"/>
                </a:solidFill>
                <a:cs typeface="Arial" pitchFamily="34" charset="0"/>
              </a:rPr>
              <a:t>U</a:t>
            </a:r>
            <a:r>
              <a:rPr lang="fr-FR" sz="1200" dirty="0" smtClean="0">
                <a:cs typeface="Arial" pitchFamily="34" charset="0"/>
              </a:rPr>
              <a:t>tiliser l’équipement de plongée</a:t>
            </a:r>
            <a:endParaRPr lang="fr-FR" sz="1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1200" b="1" dirty="0" smtClean="0">
                <a:cs typeface="Arial" pitchFamily="34" charset="0"/>
              </a:rPr>
              <a:t>C2</a:t>
            </a:r>
            <a:r>
              <a:rPr lang="fr-FR" sz="1200" dirty="0" smtClean="0">
                <a:solidFill>
                  <a:srgbClr val="FF3300"/>
                </a:solidFill>
                <a:cs typeface="Arial" pitchFamily="34" charset="0"/>
              </a:rPr>
              <a:t>  </a:t>
            </a:r>
            <a:r>
              <a:rPr lang="fr-FR" sz="1200" b="1" dirty="0" smtClean="0">
                <a:solidFill>
                  <a:srgbClr val="FF3300"/>
                </a:solidFill>
                <a:cs typeface="Arial" pitchFamily="34" charset="0"/>
              </a:rPr>
              <a:t>E</a:t>
            </a:r>
            <a:r>
              <a:rPr lang="fr-FR" sz="1200" dirty="0" smtClean="0">
                <a:cs typeface="Arial" pitchFamily="34" charset="0"/>
              </a:rPr>
              <a:t>voluer en environnement aquatique et subaquatique</a:t>
            </a:r>
            <a:endParaRPr lang="fr-FR" sz="1200" dirty="0">
              <a:solidFill>
                <a:srgbClr val="FF3300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fr-FR" sz="1200" b="1" dirty="0">
                <a:cs typeface="Arial" pitchFamily="34" charset="0"/>
              </a:rPr>
              <a:t>C3</a:t>
            </a:r>
            <a:r>
              <a:rPr lang="fr-FR" sz="1200" dirty="0">
                <a:solidFill>
                  <a:srgbClr val="FF3300"/>
                </a:solidFill>
                <a:cs typeface="Arial" pitchFamily="34" charset="0"/>
              </a:rPr>
              <a:t>  </a:t>
            </a:r>
            <a:r>
              <a:rPr lang="fr-FR" sz="1200" b="1" dirty="0" smtClean="0">
                <a:solidFill>
                  <a:srgbClr val="FF3300"/>
                </a:solidFill>
                <a:cs typeface="Arial" pitchFamily="34" charset="0"/>
              </a:rPr>
              <a:t>E</a:t>
            </a:r>
            <a:r>
              <a:rPr lang="fr-FR" sz="1200" dirty="0" smtClean="0">
                <a:cs typeface="Arial" pitchFamily="34" charset="0"/>
              </a:rPr>
              <a:t>voluer en palanquée guidée</a:t>
            </a:r>
            <a:endParaRPr lang="fr-FR" sz="1200" dirty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fr-FR" sz="1200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3420" y="4005141"/>
            <a:ext cx="62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01288" y="2602203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C2/C3/C6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52536" y="422656"/>
            <a:ext cx="5613623" cy="504056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t"/>
          <a:lstStyle/>
          <a:p>
            <a:r>
              <a:rPr lang="fr-FR" sz="3200" dirty="0" smtClean="0"/>
              <a:t> Compétence C1-équipement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xmlns="" val="289384822"/>
              </p:ext>
            </p:extLst>
          </p:nvPr>
        </p:nvGraphicFramePr>
        <p:xfrm>
          <a:off x="323528" y="1273324"/>
          <a:ext cx="8496943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39752" y="1327177"/>
            <a:ext cx="6408712" cy="6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144" tIns="55572" rIns="111144" bIns="55572">
            <a:spAutoFit/>
          </a:bodyPr>
          <a:lstStyle/>
          <a:p>
            <a:pPr defTabSz="11033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fr-FR" b="1" dirty="0">
                <a:solidFill>
                  <a:schemeClr val="tx1"/>
                </a:solidFill>
                <a:effectLst/>
              </a:rPr>
              <a:t>Gréer, dégréer, ajuster, mettre une combinaison  de plongée.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339752" y="2191273"/>
            <a:ext cx="6408712" cy="6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144" tIns="55572" rIns="111144" bIns="55572">
            <a:spAutoFit/>
          </a:bodyPr>
          <a:lstStyle/>
          <a:p>
            <a:pPr defTabSz="11033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fr-FR" b="1" dirty="0">
                <a:solidFill>
                  <a:schemeClr val="tx1"/>
                </a:solidFill>
                <a:effectLst/>
              </a:rPr>
              <a:t>Matériel NI + SSG + </a:t>
            </a:r>
            <a:r>
              <a:rPr lang="fr-FR" b="1" dirty="0" smtClean="0">
                <a:solidFill>
                  <a:schemeClr val="tx1"/>
                </a:solidFill>
                <a:effectLst/>
              </a:rPr>
              <a:t>ordinateur + parachute + matériel </a:t>
            </a:r>
            <a:r>
              <a:rPr lang="fr-FR" b="1" dirty="0">
                <a:solidFill>
                  <a:schemeClr val="tx1"/>
                </a:solidFill>
                <a:effectLst/>
              </a:rPr>
              <a:t>du groupe + cat face aux pannes fréquentes.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39752" y="3073524"/>
            <a:ext cx="6423025" cy="6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144" tIns="55572" rIns="111144" bIns="55572">
            <a:spAutoFit/>
          </a:bodyPr>
          <a:lstStyle/>
          <a:p>
            <a:pPr defTabSz="1103313">
              <a:buClr>
                <a:schemeClr val="tx2"/>
              </a:buClr>
            </a:pPr>
            <a:r>
              <a:rPr lang="fr-FR" b="1" dirty="0">
                <a:solidFill>
                  <a:schemeClr val="tx1"/>
                </a:solidFill>
                <a:effectLst/>
              </a:rPr>
              <a:t>Matériel NII </a:t>
            </a:r>
            <a:r>
              <a:rPr lang="fr-FR" b="1" dirty="0" smtClean="0">
                <a:solidFill>
                  <a:schemeClr val="tx1"/>
                </a:solidFill>
                <a:effectLst/>
              </a:rPr>
              <a:t>+ </a:t>
            </a:r>
            <a:r>
              <a:rPr lang="fr-FR" b="1" dirty="0">
                <a:solidFill>
                  <a:schemeClr val="tx1"/>
                </a:solidFill>
                <a:effectLst/>
              </a:rPr>
              <a:t>pendeur + montage </a:t>
            </a:r>
            <a:r>
              <a:rPr lang="fr-FR" b="1" dirty="0" smtClean="0">
                <a:solidFill>
                  <a:schemeClr val="tx1"/>
                </a:solidFill>
                <a:effectLst/>
              </a:rPr>
              <a:t>octopus</a:t>
            </a:r>
            <a:r>
              <a:rPr lang="fr-FR" b="1" dirty="0"/>
              <a:t> </a:t>
            </a:r>
            <a:r>
              <a:rPr lang="fr-FR" b="1" dirty="0" smtClean="0"/>
              <a:t>+ bloc + équipement de secours</a:t>
            </a:r>
            <a:endParaRPr lang="fr-FR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325439" y="3908432"/>
            <a:ext cx="6423025" cy="6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1144" tIns="55572" rIns="111144" bIns="55572">
            <a:spAutoFit/>
          </a:bodyPr>
          <a:lstStyle/>
          <a:p>
            <a:pPr defTabSz="1103313" eaLnBrk="1" hangingPunct="1">
              <a:buClr>
                <a:schemeClr val="tx2"/>
              </a:buClr>
            </a:pPr>
            <a:r>
              <a:rPr lang="fr-FR" b="1" dirty="0" smtClean="0">
                <a:solidFill>
                  <a:schemeClr val="tx1"/>
                </a:solidFill>
                <a:effectLst/>
              </a:rPr>
              <a:t>connaissance </a:t>
            </a:r>
            <a:r>
              <a:rPr lang="fr-FR" b="1" dirty="0">
                <a:solidFill>
                  <a:schemeClr val="tx1"/>
                </a:solidFill>
                <a:effectLst/>
              </a:rPr>
              <a:t>théoriques + lectures schémas de principe + </a:t>
            </a:r>
            <a:r>
              <a:rPr lang="fr-FR" b="1" dirty="0" smtClean="0">
                <a:solidFill>
                  <a:schemeClr val="tx1"/>
                </a:solidFill>
                <a:effectLst/>
              </a:rPr>
              <a:t>examen + conseils</a:t>
            </a:r>
            <a:endParaRPr lang="fr-FR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39752" y="4988552"/>
            <a:ext cx="6423025" cy="38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144" tIns="55572" rIns="111144" bIns="55572">
            <a:spAutoFit/>
          </a:bodyPr>
          <a:lstStyle/>
          <a:p>
            <a:pPr defTabSz="1103313" eaLnBrk="1" hangingPunct="1">
              <a:spcBef>
                <a:spcPct val="20000"/>
              </a:spcBef>
              <a:buClr>
                <a:schemeClr val="tx2"/>
              </a:buClr>
            </a:pPr>
            <a:r>
              <a:rPr lang="fr-FR" b="1" dirty="0">
                <a:solidFill>
                  <a:schemeClr val="tx1"/>
                </a:solidFill>
                <a:effectLst/>
              </a:rPr>
              <a:t>Contrôle + sécurité + organisation + matériel du groupe.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Compétences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9440" y="388755"/>
            <a:ext cx="4677519" cy="504056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t"/>
          <a:lstStyle/>
          <a:p>
            <a:r>
              <a:rPr lang="fr-FR" sz="3200" dirty="0" smtClean="0"/>
              <a:t> Compétence C6-SECU</a:t>
            </a:r>
          </a:p>
        </p:txBody>
      </p:sp>
      <p:graphicFrame>
        <p:nvGraphicFramePr>
          <p:cNvPr id="11" name="Diagramme 10"/>
          <p:cNvGraphicFramePr/>
          <p:nvPr/>
        </p:nvGraphicFramePr>
        <p:xfrm>
          <a:off x="323528" y="1273324"/>
          <a:ext cx="8496943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23528" y="79795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Compétences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1043608" y="193204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</a:br>
            <a:r>
              <a:rPr lang="fr-FR" sz="1600" b="1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Vous</a:t>
            </a:r>
          </a:p>
        </p:txBody>
      </p:sp>
      <p:pic>
        <p:nvPicPr>
          <p:cNvPr id="14" name="Image 54" descr="jest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214" y="49188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7313" y="985838"/>
            <a:ext cx="1036637" cy="1036637"/>
            <a:chOff x="0" y="0"/>
            <a:chExt cx="1036800" cy="1036800"/>
          </a:xfrm>
        </p:grpSpPr>
        <p:sp>
          <p:nvSpPr>
            <p:cNvPr id="9220" name="空心弧 43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1036799 w 1036800"/>
                <a:gd name="T3" fmla="*/ 1036800 h 1036800"/>
              </a:gdLst>
              <a:ahLst/>
              <a:cxnLst>
                <a:cxn ang="0">
                  <a:pos x="1036799" y="519147"/>
                </a:cxn>
                <a:cxn ang="0">
                  <a:pos x="1036799" y="519147"/>
                </a:cxn>
                <a:cxn ang="0">
                  <a:pos x="518400" y="1036800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518400" y="775734"/>
                </a:cxn>
                <a:cxn ang="0">
                  <a:pos x="775733" y="518770"/>
                </a:cxn>
              </a:cxnLst>
              <a:rect l="T0" t="T1" r="T2" b="T3"/>
              <a:pathLst>
                <a:path w="1036800" h="1036800">
                  <a:moveTo>
                    <a:pt x="1036799" y="519147"/>
                  </a:moveTo>
                  <a:lnTo>
                    <a:pt x="1036799" y="519147"/>
                  </a:lnTo>
                  <a:cubicBezTo>
                    <a:pt x="1036387" y="805159"/>
                    <a:pt x="804412" y="1036799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6" y="660521"/>
                    <a:pt x="376278" y="775734"/>
                    <a:pt x="518400" y="775734"/>
                  </a:cubicBezTo>
                  <a:cubicBezTo>
                    <a:pt x="660376" y="775734"/>
                    <a:pt x="775529" y="660747"/>
                    <a:pt x="775733" y="518770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1" name="空心弧 44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018 w 1036800"/>
                <a:gd name="T1" fmla="*/ 1 h 1036800"/>
                <a:gd name="T2" fmla="*/ 1036800 w 1036800"/>
                <a:gd name="T3" fmla="*/ 518400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1036799" y="518400"/>
                </a:cxn>
                <a:cxn ang="0">
                  <a:pos x="777600" y="518400"/>
                </a:cxn>
                <a:cxn ang="0">
                  <a:pos x="777600" y="518400"/>
                </a:cxn>
                <a:cxn ang="0">
                  <a:pos x="519017" y="259200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518400"/>
                    <a:pt x="1036799" y="518400"/>
                    <a:pt x="1036799" y="518400"/>
                  </a:cubicBezTo>
                  <a:lnTo>
                    <a:pt x="777600" y="518400"/>
                  </a:lnTo>
                  <a:cubicBezTo>
                    <a:pt x="777600" y="375488"/>
                    <a:pt x="661927" y="259540"/>
                    <a:pt x="519017" y="25920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2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154363" y="985838"/>
            <a:ext cx="1036637" cy="1036637"/>
            <a:chOff x="0" y="0"/>
            <a:chExt cx="1036800" cy="1036800"/>
          </a:xfrm>
        </p:grpSpPr>
        <p:sp>
          <p:nvSpPr>
            <p:cNvPr id="9224" name="空心弧 45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518304 w 1036800"/>
                <a:gd name="T3" fmla="*/ 1036800 h 1036800"/>
              </a:gdLst>
              <a:ahLst/>
              <a:cxnLst>
                <a:cxn ang="0">
                  <a:pos x="517906" y="1036800"/>
                </a:cxn>
                <a:cxn ang="0">
                  <a:pos x="517906" y="1036799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518155" y="775733"/>
                </a:cxn>
              </a:cxnLst>
              <a:rect l="T0" t="T1" r="T2" b="T3"/>
              <a:pathLst>
                <a:path w="1036800" h="1036800">
                  <a:moveTo>
                    <a:pt x="517906" y="1036800"/>
                  </a:moveTo>
                  <a:lnTo>
                    <a:pt x="517906" y="1036799"/>
                  </a:lnTo>
                  <a:cubicBezTo>
                    <a:pt x="231794" y="1036527"/>
                    <a:pt x="0" y="804511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660425"/>
                    <a:pt x="376129" y="775598"/>
                    <a:pt x="518155" y="775733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5" name="空心弧 46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010 w 1036800"/>
                <a:gd name="T1" fmla="*/ 1 h 1036800"/>
                <a:gd name="T2" fmla="*/ 1036800 w 1036800"/>
                <a:gd name="T3" fmla="*/ 1036797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520185" y="1036796"/>
                </a:cxn>
                <a:cxn ang="0">
                  <a:pos x="519282" y="774436"/>
                </a:cxn>
                <a:cxn ang="0">
                  <a:pos x="519282" y="774436"/>
                </a:cxn>
                <a:cxn ang="0">
                  <a:pos x="774438" y="518400"/>
                </a:cxn>
                <a:cxn ang="0">
                  <a:pos x="519009" y="262362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007"/>
                    <a:pt x="805790" y="1035813"/>
                    <a:pt x="520185" y="1036796"/>
                  </a:cubicBezTo>
                  <a:lnTo>
                    <a:pt x="519282" y="774436"/>
                  </a:lnTo>
                  <a:cubicBezTo>
                    <a:pt x="660342" y="773950"/>
                    <a:pt x="774438" y="659461"/>
                    <a:pt x="774438" y="518400"/>
                  </a:cubicBezTo>
                  <a:cubicBezTo>
                    <a:pt x="774438" y="377232"/>
                    <a:pt x="660177" y="262699"/>
                    <a:pt x="519009" y="26236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2.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53000" y="985838"/>
            <a:ext cx="1036638" cy="1036637"/>
            <a:chOff x="0" y="0"/>
            <a:chExt cx="1036800" cy="1036800"/>
          </a:xfrm>
        </p:grpSpPr>
        <p:sp>
          <p:nvSpPr>
            <p:cNvPr id="9228" name="空心弧 47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518304 w 1036800"/>
                <a:gd name="T3" fmla="*/ 519500 h 1036800"/>
              </a:gdLst>
              <a:ahLst/>
              <a:cxnLst>
                <a:cxn ang="0">
                  <a:pos x="1" y="519500"/>
                </a:cxn>
                <a:cxn ang="0">
                  <a:pos x="1" y="519499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261066" y="518946"/>
                </a:cxn>
              </a:cxnLst>
              <a:rect l="T0" t="T1" r="T2" b="T3"/>
              <a:pathLst>
                <a:path w="1036800" h="1036800">
                  <a:moveTo>
                    <a:pt x="1" y="519500"/>
                  </a:moveTo>
                  <a:lnTo>
                    <a:pt x="1" y="519499"/>
                  </a:lnTo>
                  <a:cubicBezTo>
                    <a:pt x="0" y="519133"/>
                    <a:pt x="0" y="518766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518582"/>
                    <a:pt x="261066" y="518764"/>
                    <a:pt x="261066" y="518946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9" name="空心弧 48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1 h 1036800"/>
                <a:gd name="T2" fmla="*/ 1036800 w 1036800"/>
                <a:gd name="T3" fmla="*/ 1036800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518400" y="1036800"/>
                </a:cxn>
                <a:cxn ang="0">
                  <a:pos x="0" y="518400"/>
                </a:cxn>
                <a:cxn ang="0">
                  <a:pos x="0" y="518398"/>
                </a:cxn>
                <a:cxn ang="0">
                  <a:pos x="260963" y="518400"/>
                </a:cxn>
                <a:cxn ang="0">
                  <a:pos x="260963" y="518400"/>
                </a:cxn>
                <a:cxn ang="0">
                  <a:pos x="518399" y="775837"/>
                </a:cxn>
                <a:cxn ang="0">
                  <a:pos x="775837" y="518400"/>
                </a:cxn>
                <a:cxn ang="0">
                  <a:pos x="519013" y="260963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704"/>
                    <a:pt x="804704" y="1036800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518399"/>
                    <a:pt x="0" y="518398"/>
                    <a:pt x="0" y="518398"/>
                  </a:cubicBezTo>
                  <a:lnTo>
                    <a:pt x="260963" y="518400"/>
                  </a:lnTo>
                  <a:cubicBezTo>
                    <a:pt x="260963" y="660578"/>
                    <a:pt x="376221" y="775836"/>
                    <a:pt x="518399" y="775837"/>
                  </a:cubicBezTo>
                  <a:cubicBezTo>
                    <a:pt x="660578" y="775837"/>
                    <a:pt x="775837" y="660578"/>
                    <a:pt x="775837" y="518400"/>
                  </a:cubicBezTo>
                  <a:cubicBezTo>
                    <a:pt x="775837" y="376460"/>
                    <a:pt x="660951" y="261301"/>
                    <a:pt x="519013" y="26096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3.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750050" y="985838"/>
            <a:ext cx="1036638" cy="1036637"/>
            <a:chOff x="0" y="0"/>
            <a:chExt cx="1036800" cy="1036800"/>
          </a:xfrm>
        </p:grpSpPr>
        <p:sp>
          <p:nvSpPr>
            <p:cNvPr id="9232" name="同心圆 49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151836 w 1036800"/>
                <a:gd name="T1" fmla="*/ 151836 h 1036800"/>
                <a:gd name="T2" fmla="*/ 884964 w 1036800"/>
                <a:gd name="T3" fmla="*/ 884964 h 1036800"/>
              </a:gdLst>
              <a:ahLst/>
              <a:cxnLst>
                <a:cxn ang="0">
                  <a:pos x="0" y="518400"/>
                </a:cxn>
                <a:cxn ang="0">
                  <a:pos x="0" y="518400"/>
                </a:cxn>
                <a:cxn ang="0">
                  <a:pos x="518400" y="1"/>
                </a:cxn>
                <a:cxn ang="0">
                  <a:pos x="518400" y="1"/>
                </a:cxn>
                <a:cxn ang="0">
                  <a:pos x="518400" y="1"/>
                </a:cxn>
                <a:cxn ang="0">
                  <a:pos x="1036800" y="518401"/>
                </a:cxn>
                <a:cxn ang="0">
                  <a:pos x="1036799" y="518401"/>
                </a:cxn>
                <a:cxn ang="0">
                  <a:pos x="1036800" y="518402"/>
                </a:cxn>
                <a:cxn ang="0">
                  <a:pos x="518400" y="1036802"/>
                </a:cxn>
                <a:cxn ang="0">
                  <a:pos x="518400" y="1036802"/>
                </a:cxn>
                <a:cxn ang="0">
                  <a:pos x="0" y="518402"/>
                </a:cxn>
                <a:cxn ang="0">
                  <a:pos x="0" y="518401"/>
                </a:cxn>
                <a:cxn ang="0">
                  <a:pos x="259200" y="518400"/>
                </a:cxn>
                <a:cxn ang="0">
                  <a:pos x="259200" y="518400"/>
                </a:cxn>
                <a:cxn ang="0">
                  <a:pos x="518399" y="777600"/>
                </a:cxn>
                <a:cxn ang="0">
                  <a:pos x="518400" y="777600"/>
                </a:cxn>
                <a:cxn ang="0">
                  <a:pos x="777600" y="518400"/>
                </a:cxn>
                <a:cxn ang="0">
                  <a:pos x="777600" y="518400"/>
                </a:cxn>
                <a:cxn ang="0">
                  <a:pos x="518400" y="259200"/>
                </a:cxn>
                <a:cxn ang="0">
                  <a:pos x="518399" y="259200"/>
                </a:cxn>
                <a:cxn ang="0">
                  <a:pos x="259200" y="518399"/>
                </a:cxn>
              </a:cxnLst>
              <a:rect l="T0" t="T1" r="T2" b="T3"/>
              <a:pathLst>
                <a:path w="1036800" h="1036800">
                  <a:moveTo>
                    <a:pt x="0" y="518400"/>
                  </a:moveTo>
                  <a:lnTo>
                    <a:pt x="0" y="518400"/>
                  </a:lnTo>
                  <a:cubicBezTo>
                    <a:pt x="0" y="232095"/>
                    <a:pt x="232095" y="0"/>
                    <a:pt x="518400" y="1"/>
                  </a:cubicBezTo>
                  <a:cubicBezTo>
                    <a:pt x="518400" y="1"/>
                    <a:pt x="518400" y="1"/>
                    <a:pt x="518400" y="1"/>
                  </a:cubicBezTo>
                  <a:cubicBezTo>
                    <a:pt x="804705" y="1"/>
                    <a:pt x="1036800" y="232096"/>
                    <a:pt x="1036800" y="518401"/>
                  </a:cubicBezTo>
                  <a:cubicBezTo>
                    <a:pt x="1036800" y="518401"/>
                    <a:pt x="1036799" y="518401"/>
                    <a:pt x="1036799" y="518401"/>
                  </a:cubicBezTo>
                  <a:lnTo>
                    <a:pt x="1036800" y="518402"/>
                  </a:lnTo>
                  <a:cubicBezTo>
                    <a:pt x="1036800" y="804706"/>
                    <a:pt x="804704" y="1036801"/>
                    <a:pt x="518400" y="1036802"/>
                  </a:cubicBezTo>
                  <a:cubicBezTo>
                    <a:pt x="232095" y="1036802"/>
                    <a:pt x="0" y="804706"/>
                    <a:pt x="0" y="518402"/>
                  </a:cubicBezTo>
                  <a:cubicBezTo>
                    <a:pt x="-1" y="518401"/>
                    <a:pt x="0" y="518401"/>
                    <a:pt x="0" y="518401"/>
                  </a:cubicBezTo>
                  <a:close/>
                  <a:moveTo>
                    <a:pt x="259200" y="518400"/>
                  </a:moveTo>
                  <a:lnTo>
                    <a:pt x="259200" y="518400"/>
                  </a:lnTo>
                  <a:cubicBezTo>
                    <a:pt x="259200" y="661552"/>
                    <a:pt x="375247" y="777599"/>
                    <a:pt x="518399" y="777600"/>
                  </a:cubicBezTo>
                  <a:lnTo>
                    <a:pt x="518400" y="777600"/>
                  </a:lnTo>
                  <a:cubicBezTo>
                    <a:pt x="661552" y="777599"/>
                    <a:pt x="777600" y="661552"/>
                    <a:pt x="777600" y="518400"/>
                  </a:cubicBezTo>
                  <a:cubicBezTo>
                    <a:pt x="777600" y="375247"/>
                    <a:pt x="661552" y="259200"/>
                    <a:pt x="518400" y="259200"/>
                  </a:cubicBezTo>
                  <a:lnTo>
                    <a:pt x="518399" y="259200"/>
                  </a:lnTo>
                  <a:cubicBezTo>
                    <a:pt x="375247" y="259200"/>
                    <a:pt x="259200" y="375247"/>
                    <a:pt x="259200" y="518399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33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4.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616075" y="2068513"/>
            <a:ext cx="519113" cy="346075"/>
            <a:chOff x="0" y="0"/>
            <a:chExt cx="576000" cy="385071"/>
          </a:xfrm>
        </p:grpSpPr>
        <p:sp>
          <p:nvSpPr>
            <p:cNvPr id="9235" name="燕尾形 55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6" name="燕尾形 56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414713" y="2068513"/>
            <a:ext cx="517525" cy="346075"/>
            <a:chOff x="0" y="0"/>
            <a:chExt cx="576000" cy="385071"/>
          </a:xfrm>
        </p:grpSpPr>
        <p:sp>
          <p:nvSpPr>
            <p:cNvPr id="9238" name="燕尾形 59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9" name="燕尾形 60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211763" y="2068513"/>
            <a:ext cx="517525" cy="346075"/>
            <a:chOff x="0" y="0"/>
            <a:chExt cx="576000" cy="385071"/>
          </a:xfrm>
        </p:grpSpPr>
        <p:sp>
          <p:nvSpPr>
            <p:cNvPr id="9241" name="燕尾形 63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2" name="燕尾形 64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7008813" y="2068513"/>
            <a:ext cx="519112" cy="346075"/>
            <a:chOff x="0" y="0"/>
            <a:chExt cx="576000" cy="385071"/>
          </a:xfrm>
        </p:grpSpPr>
        <p:sp>
          <p:nvSpPr>
            <p:cNvPr id="9244" name="燕尾形 67"/>
            <p:cNvSpPr>
              <a:spLocks noChangeArrowheads="1"/>
            </p:cNvSpPr>
            <p:nvPr/>
          </p:nvSpPr>
          <p:spPr bwMode="auto">
            <a:xfrm rot="5400000">
              <a:off x="180250" y="-180250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5" name="燕尾形 68"/>
            <p:cNvSpPr>
              <a:spLocks noChangeArrowheads="1"/>
            </p:cNvSpPr>
            <p:nvPr/>
          </p:nvSpPr>
          <p:spPr bwMode="auto">
            <a:xfrm rot="5400000">
              <a:off x="180250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033463" y="2497460"/>
            <a:ext cx="1684337" cy="2705690"/>
            <a:chOff x="0" y="-10788"/>
            <a:chExt cx="1684800" cy="2705175"/>
          </a:xfrm>
        </p:grpSpPr>
        <p:sp>
          <p:nvSpPr>
            <p:cNvPr id="9247" name="矩形 42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48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203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rgbClr val="404040"/>
                  </a:solidFill>
                </a:rPr>
                <a:t>Comment est structuré le MFT ?</a:t>
              </a:r>
            </a:p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Quelles informations en tirer ?</a:t>
              </a:r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49" name="直接连接符 73"/>
            <p:cNvCxnSpPr>
              <a:cxnSpLocks noChangeShapeType="1"/>
            </p:cNvCxnSpPr>
            <p:nvPr/>
          </p:nvCxnSpPr>
          <p:spPr bwMode="auto">
            <a:xfrm>
              <a:off x="65105" y="534886"/>
              <a:ext cx="155459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0" name="TextBox 146"/>
            <p:cNvSpPr txBox="1">
              <a:spLocks noChangeArrowheads="1"/>
            </p:cNvSpPr>
            <p:nvPr/>
          </p:nvSpPr>
          <p:spPr bwMode="auto">
            <a:xfrm>
              <a:off x="31759" y="-10788"/>
              <a:ext cx="1621283" cy="52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Structure et Contenu</a:t>
              </a:r>
              <a:endParaRPr lang="en-US" altLang="zh-CN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830513" y="2497460"/>
            <a:ext cx="1684337" cy="2441253"/>
            <a:chOff x="0" y="-10788"/>
            <a:chExt cx="1684800" cy="2440788"/>
          </a:xfrm>
        </p:grpSpPr>
        <p:sp>
          <p:nvSpPr>
            <p:cNvPr id="9252" name="矩形 57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3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147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Identifier les compétences dans  le MFT</a:t>
              </a: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54" name="直接连接符 75"/>
            <p:cNvCxnSpPr>
              <a:cxnSpLocks noChangeShapeType="1"/>
            </p:cNvCxnSpPr>
            <p:nvPr/>
          </p:nvCxnSpPr>
          <p:spPr bwMode="auto">
            <a:xfrm>
              <a:off x="65105" y="534886"/>
              <a:ext cx="155459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5" name="TextBox 146"/>
            <p:cNvSpPr txBox="1">
              <a:spLocks noChangeArrowheads="1"/>
            </p:cNvSpPr>
            <p:nvPr/>
          </p:nvSpPr>
          <p:spPr bwMode="auto">
            <a:xfrm>
              <a:off x="31759" y="-10788"/>
              <a:ext cx="1621283" cy="52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Les compétences</a:t>
              </a:r>
              <a:endParaRPr lang="zh-CN" alt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629150" y="2508250"/>
            <a:ext cx="1684338" cy="2430463"/>
            <a:chOff x="0" y="0"/>
            <a:chExt cx="1684800" cy="2430000"/>
          </a:xfrm>
        </p:grpSpPr>
        <p:sp>
          <p:nvSpPr>
            <p:cNvPr id="9257" name="矩形 61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8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9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C’est quoi une capacité ?</a:t>
              </a:r>
            </a:p>
          </p:txBody>
        </p:sp>
        <p:cxnSp>
          <p:nvCxnSpPr>
            <p:cNvPr id="9259" name="直接连接符 77"/>
            <p:cNvCxnSpPr>
              <a:cxnSpLocks noChangeShapeType="1"/>
            </p:cNvCxnSpPr>
            <p:nvPr/>
          </p:nvCxnSpPr>
          <p:spPr bwMode="auto">
            <a:xfrm>
              <a:off x="65106" y="534886"/>
              <a:ext cx="1554588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60" name="TextBox 146"/>
            <p:cNvSpPr txBox="1">
              <a:spLocks noChangeArrowheads="1"/>
            </p:cNvSpPr>
            <p:nvPr/>
          </p:nvSpPr>
          <p:spPr bwMode="auto">
            <a:xfrm>
              <a:off x="31759" y="113459"/>
              <a:ext cx="1621283" cy="32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500" dirty="0" smtClean="0"/>
                <a:t>Les capacités</a:t>
              </a:r>
              <a:endParaRPr lang="en-US" altLang="zh-CN" sz="1500" dirty="0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6426200" y="2508250"/>
            <a:ext cx="1684338" cy="2430463"/>
            <a:chOff x="0" y="0"/>
            <a:chExt cx="1684800" cy="2430000"/>
          </a:xfrm>
        </p:grpSpPr>
        <p:sp>
          <p:nvSpPr>
            <p:cNvPr id="9262" name="矩形 65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63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12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La logique et imbrication des éléments </a:t>
              </a:r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64" name="直接连接符 79"/>
            <p:cNvCxnSpPr>
              <a:cxnSpLocks noChangeShapeType="1"/>
            </p:cNvCxnSpPr>
            <p:nvPr/>
          </p:nvCxnSpPr>
          <p:spPr bwMode="auto">
            <a:xfrm>
              <a:off x="65106" y="534886"/>
              <a:ext cx="1554588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65" name="TextBox 146"/>
            <p:cNvSpPr txBox="1">
              <a:spLocks noChangeArrowheads="1"/>
            </p:cNvSpPr>
            <p:nvPr/>
          </p:nvSpPr>
          <p:spPr bwMode="auto">
            <a:xfrm>
              <a:off x="31759" y="113459"/>
              <a:ext cx="1621283" cy="30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Logique</a:t>
              </a:r>
              <a:endParaRPr lang="zh-CN" alt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50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Manuel de Formation Technique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" name="Image 4" descr="logo_ffess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9" y="4897438"/>
            <a:ext cx="936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23851" y="2017242"/>
            <a:ext cx="2663825" cy="249644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Partie de la compétence plus particulièrement étudiée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276601" y="2017242"/>
            <a:ext cx="2663825" cy="249644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103313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Partie qui va vous aider dans la détermination des</a:t>
            </a:r>
          </a:p>
          <a:p>
            <a:pPr defTabSz="1103313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v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aleurs, des éléments quantifiables et observables pour cadrer la réalisation du geste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156326" y="2017242"/>
            <a:ext cx="2663825" cy="249644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103313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C’est l’objectif de l'exercice et ses limites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851" y="1092996"/>
            <a:ext cx="2663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 algn="ctr" eaLnBrk="0" hangingPunct="0">
              <a:spcBef>
                <a:spcPct val="20000"/>
              </a:spcBef>
            </a:pPr>
            <a:r>
              <a:rPr lang="fr-FR" dirty="0">
                <a:cs typeface="Arial" pitchFamily="34" charset="0"/>
              </a:rPr>
              <a:t>Connaissances, savoir-faire </a:t>
            </a:r>
            <a:br>
              <a:rPr lang="fr-FR" dirty="0">
                <a:cs typeface="Arial" pitchFamily="34" charset="0"/>
              </a:rPr>
            </a:br>
            <a:r>
              <a:rPr lang="fr-FR" dirty="0">
                <a:cs typeface="Arial" pitchFamily="34" charset="0"/>
              </a:rPr>
              <a:t>et savoir-être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08676" y="1333767"/>
            <a:ext cx="267975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75" indent="-3175" algn="ctr" eaLnBrk="0" hangingPunct="0">
              <a:spcBef>
                <a:spcPct val="20000"/>
              </a:spcBef>
            </a:pPr>
            <a:r>
              <a:rPr lang="fr-FR" dirty="0" smtClean="0">
                <a:cs typeface="Arial" pitchFamily="34" charset="0"/>
              </a:rPr>
              <a:t>Techniques, </a:t>
            </a:r>
          </a:p>
          <a:p>
            <a:pPr marL="3175" indent="-3175" algn="ctr" eaLnBrk="0" hangingPunct="0">
              <a:spcBef>
                <a:spcPct val="20000"/>
              </a:spcBef>
            </a:pPr>
            <a:r>
              <a:rPr lang="fr-FR" dirty="0" smtClean="0">
                <a:cs typeface="Arial" pitchFamily="34" charset="0"/>
              </a:rPr>
              <a:t>Commentaires </a:t>
            </a:r>
            <a:r>
              <a:rPr lang="fr-FR" dirty="0">
                <a:cs typeface="Arial" pitchFamily="34" charset="0"/>
              </a:rPr>
              <a:t>et limites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35337" y="1333767"/>
            <a:ext cx="2432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75" indent="-3175" algn="ctr" defTabSz="1103313" eaLnBrk="0" hangingPunct="0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fr-FR" dirty="0">
                <a:cs typeface="Arial" pitchFamily="34" charset="0"/>
              </a:rPr>
              <a:t>Critères de réalisation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Capacités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2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23851" y="2521007"/>
            <a:ext cx="2663825" cy="184837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Maîtriser la vitesse de descente et de remontée. 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276601" y="2521007"/>
            <a:ext cx="2663825" cy="184837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103313">
              <a:spcBef>
                <a:spcPct val="20000"/>
              </a:spcBef>
              <a:buClr>
                <a:schemeClr val="tx2"/>
              </a:buClr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Combine un palmage restant moteur, mais pour un effort minimal, avec un gonflage ou une purge progressive du gilet pour compenser la perte ou l’augmentation de flottabilité. A la descente, arrive au fond pratiquement équilibré.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156326" y="2521007"/>
            <a:ext cx="2663825" cy="184837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1103313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Technique(s) : contrôle du gilet à la descente/à la remontée. Anticipation de la recherche d’équilibre à la descente et anticipation d’une prise de vitesse excessive à la remontée.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3851" y="1596761"/>
            <a:ext cx="2663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marL="3175" indent="-3175" algn="ctr" eaLnBrk="0" hangingPunct="0">
              <a:spcBef>
                <a:spcPct val="20000"/>
              </a:spcBef>
            </a:pPr>
            <a:r>
              <a:rPr lang="fr-FR" dirty="0">
                <a:cs typeface="Arial" pitchFamily="34" charset="0"/>
              </a:rPr>
              <a:t>Connaissances,     savoir-faire </a:t>
            </a:r>
            <a:br>
              <a:rPr lang="fr-FR" dirty="0">
                <a:cs typeface="Arial" pitchFamily="34" charset="0"/>
              </a:rPr>
            </a:br>
            <a:r>
              <a:rPr lang="fr-FR" dirty="0">
                <a:cs typeface="Arial" pitchFamily="34" charset="0"/>
              </a:rPr>
              <a:t>et savoir-être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35337" y="1837532"/>
            <a:ext cx="2432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75" indent="-3175" algn="ctr" defTabSz="1103313" eaLnBrk="0" hangingPunct="0">
              <a:spcBef>
                <a:spcPct val="20000"/>
              </a:spcBef>
              <a:buClr>
                <a:schemeClr val="tx2"/>
              </a:buClr>
              <a:buSzPct val="50000"/>
            </a:pPr>
            <a:r>
              <a:rPr lang="fr-FR" dirty="0">
                <a:cs typeface="Arial" pitchFamily="34" charset="0"/>
              </a:rPr>
              <a:t>Critères de réalisation</a:t>
            </a:r>
          </a:p>
        </p:txBody>
      </p:sp>
      <p:sp>
        <p:nvSpPr>
          <p:cNvPr id="26" name="Rectangle avec flèche vers le haut 25"/>
          <p:cNvSpPr/>
          <p:nvPr/>
        </p:nvSpPr>
        <p:spPr>
          <a:xfrm>
            <a:off x="3419872" y="4369668"/>
            <a:ext cx="2374900" cy="780521"/>
          </a:xfrm>
          <a:prstGeom prst="upArrowCallou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Evaluation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250825" y="1416845"/>
            <a:ext cx="217488" cy="361156"/>
          </a:xfrm>
          <a:custGeom>
            <a:avLst/>
            <a:gdLst>
              <a:gd name="T0" fmla="*/ 0 w 97"/>
              <a:gd name="T1" fmla="*/ 0 h 1105"/>
              <a:gd name="T2" fmla="*/ 0 w 97"/>
              <a:gd name="T3" fmla="*/ 1104 h 1105"/>
              <a:gd name="T4" fmla="*/ 96 w 97"/>
              <a:gd name="T5" fmla="*/ 1104 h 1105"/>
              <a:gd name="T6" fmla="*/ 0 60000 65536"/>
              <a:gd name="T7" fmla="*/ 0 60000 65536"/>
              <a:gd name="T8" fmla="*/ 0 60000 65536"/>
              <a:gd name="T9" fmla="*/ 0 w 97"/>
              <a:gd name="T10" fmla="*/ 0 h 1105"/>
              <a:gd name="T11" fmla="*/ 97 w 97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1105">
                <a:moveTo>
                  <a:pt x="0" y="0"/>
                </a:moveTo>
                <a:lnTo>
                  <a:pt x="0" y="1104"/>
                </a:lnTo>
                <a:lnTo>
                  <a:pt x="96" y="1104"/>
                </a:lnTo>
              </a:path>
            </a:pathLst>
          </a:custGeom>
          <a:noFill/>
          <a:ln w="22225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06" charset="-128"/>
              <a:cs typeface="Arial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9833" y="877094"/>
            <a:ext cx="8784655" cy="751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Compétence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C2 N2</a:t>
            </a:r>
          </a:p>
          <a:p>
            <a:pPr algn="ctr">
              <a:defRPr/>
            </a:pPr>
            <a:r>
              <a:rPr lang="fr-FR" sz="2800" dirty="0" smtClean="0">
                <a:latin typeface="Arial" pitchFamily="34" charset="0"/>
                <a:cs typeface="Arial" pitchFamily="34" charset="0"/>
              </a:rPr>
              <a:t>Evoluer en environnement aquatique et subaquatique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Capacités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9" name="Rectangle avec flèche vers le haut 18"/>
          <p:cNvSpPr/>
          <p:nvPr/>
        </p:nvSpPr>
        <p:spPr>
          <a:xfrm>
            <a:off x="6301556" y="4381235"/>
            <a:ext cx="2374900" cy="780521"/>
          </a:xfrm>
          <a:prstGeom prst="upArrowCallou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Perfectionnement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avec flèche vers le haut 20"/>
          <p:cNvSpPr/>
          <p:nvPr/>
        </p:nvSpPr>
        <p:spPr>
          <a:xfrm>
            <a:off x="395536" y="4369668"/>
            <a:ext cx="2374900" cy="780521"/>
          </a:xfrm>
          <a:prstGeom prst="upArrowCallou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Apprentissage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08676" y="1723721"/>
            <a:ext cx="267975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175" indent="-3175" algn="ctr" eaLnBrk="0" hangingPunct="0">
              <a:spcBef>
                <a:spcPct val="20000"/>
              </a:spcBef>
            </a:pPr>
            <a:r>
              <a:rPr lang="fr-FR" dirty="0" smtClean="0">
                <a:cs typeface="Arial" pitchFamily="34" charset="0"/>
              </a:rPr>
              <a:t>Techniques, </a:t>
            </a:r>
          </a:p>
          <a:p>
            <a:pPr marL="3175" indent="-3175" algn="ctr" eaLnBrk="0" hangingPunct="0">
              <a:spcBef>
                <a:spcPct val="20000"/>
              </a:spcBef>
            </a:pPr>
            <a:r>
              <a:rPr lang="fr-FR" dirty="0" smtClean="0">
                <a:cs typeface="Arial" pitchFamily="34" charset="0"/>
              </a:rPr>
              <a:t>Commentaires </a:t>
            </a:r>
            <a:r>
              <a:rPr lang="fr-FR" dirty="0">
                <a:cs typeface="Arial" pitchFamily="34" charset="0"/>
              </a:rPr>
              <a:t>et limites</a:t>
            </a:r>
          </a:p>
        </p:txBody>
      </p:sp>
    </p:spTree>
    <p:extLst>
      <p:ext uri="{BB962C8B-B14F-4D97-AF65-F5344CB8AC3E}">
        <p14:creationId xmlns:p14="http://schemas.microsoft.com/office/powerpoint/2010/main" xmlns="" val="11647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/>
      <p:bldP spid="25" grpId="0"/>
      <p:bldP spid="26" grpId="0" animBg="1"/>
      <p:bldP spid="19" grpId="0" animBg="1"/>
      <p:bldP spid="21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468313" y="1435365"/>
            <a:ext cx="5543550" cy="40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fr-FR" altLang="ja-JP" sz="2400" dirty="0">
                <a:cs typeface="Arial" pitchFamily="34" charset="0"/>
              </a:rPr>
              <a:t>« </a:t>
            </a:r>
            <a:r>
              <a:rPr lang="fr-FR" sz="2400" dirty="0">
                <a:cs typeface="Arial" pitchFamily="34" charset="0"/>
              </a:rPr>
              <a:t> </a:t>
            </a:r>
            <a:r>
              <a:rPr lang="fr-FR" altLang="ja-JP" sz="2400" dirty="0">
                <a:cs typeface="Arial" pitchFamily="34" charset="0"/>
              </a:rPr>
              <a:t>être capable d’expliquer le principe du poumon ballast»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fr-FR" altLang="ja-JP" sz="2400" dirty="0"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fr-FR" altLang="ja-JP" sz="2400" dirty="0">
                <a:cs typeface="Arial" pitchFamily="34" charset="0"/>
              </a:rPr>
              <a:t>« </a:t>
            </a:r>
            <a:r>
              <a:rPr lang="fr-FR" sz="2400" dirty="0">
                <a:cs typeface="Arial" pitchFamily="34" charset="0"/>
              </a:rPr>
              <a:t> </a:t>
            </a:r>
            <a:r>
              <a:rPr lang="fr-FR" altLang="ja-JP" sz="2400" dirty="0">
                <a:cs typeface="Arial" pitchFamily="34" charset="0"/>
              </a:rPr>
              <a:t>être capable de faire du poumon ballast, dans la piscine, sur demande du moniteur  »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endParaRPr lang="fr-FR" altLang="ja-JP" sz="2400" dirty="0">
              <a:cs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fr-FR" altLang="ja-JP" sz="2400" dirty="0">
                <a:cs typeface="Arial" pitchFamily="34" charset="0"/>
              </a:rPr>
              <a:t>«  être capable de varier sa profondeur pendant une exploration en jouant sur le poumon ballast »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fr-FR" altLang="ja-JP" sz="2400" dirty="0"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80053"/>
            <a:ext cx="9144000" cy="43323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Savoir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– Savoir faire – Savoir être</a:t>
            </a:r>
          </a:p>
        </p:txBody>
      </p:sp>
      <p:sp>
        <p:nvSpPr>
          <p:cNvPr id="12" name="Rectangle avec flèche vers la gauche 11"/>
          <p:cNvSpPr/>
          <p:nvPr/>
        </p:nvSpPr>
        <p:spPr>
          <a:xfrm>
            <a:off x="6084888" y="1477699"/>
            <a:ext cx="2679700" cy="59928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SAVOIR</a:t>
            </a: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6084888" y="2779668"/>
            <a:ext cx="2679700" cy="599281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SAVOIR FAIRE</a:t>
            </a:r>
          </a:p>
        </p:txBody>
      </p:sp>
      <p:sp>
        <p:nvSpPr>
          <p:cNvPr id="14" name="Rectangle avec flèche vers la gauche 13"/>
          <p:cNvSpPr/>
          <p:nvPr/>
        </p:nvSpPr>
        <p:spPr>
          <a:xfrm>
            <a:off x="6068764" y="4081636"/>
            <a:ext cx="2823716" cy="86409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SAVOIR ETRE</a:t>
            </a:r>
          </a:p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(comportement)</a:t>
            </a: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Capacités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3"/>
          <p:cNvSpPr>
            <a:spLocks noChangeArrowheads="1"/>
          </p:cNvSpPr>
          <p:nvPr/>
        </p:nvSpPr>
        <p:spPr bwMode="auto">
          <a:xfrm>
            <a:off x="7740650" y="4958292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  <p:pic>
        <p:nvPicPr>
          <p:cNvPr id="25603" name="Image 54" descr="je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601104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951" y="817562"/>
          <a:ext cx="8856664" cy="372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5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3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Capacités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Faire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être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6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barotraumatismes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Vidage de masque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9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31" name="Rectangle 2"/>
          <p:cNvSpPr>
            <a:spLocks noChangeArrowheads="1"/>
          </p:cNvSpPr>
          <p:nvPr/>
        </p:nvSpPr>
        <p:spPr bwMode="auto">
          <a:xfrm>
            <a:off x="1547664" y="1235646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solidFill>
                  <a:schemeClr val="hlink"/>
                </a:solidFill>
                <a:cs typeface="Arial" pitchFamily="34" charset="0"/>
              </a:rPr>
              <a:t>« être capable de citer les différents accidents barotraumatiques »</a:t>
            </a:r>
            <a:endParaRPr lang="en-GB" sz="1400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43663" y="3345363"/>
            <a:ext cx="244951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« être capable de remonter un camarade en difficulté de 20m au cours d'une explo, .. »</a:t>
            </a:r>
            <a:endParaRPr lang="en-GB" sz="1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95738" y="2295441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marL="0" lvl="1" algn="ctr" defTabSz="1103313">
              <a:spcBef>
                <a:spcPct val="50000"/>
              </a:spcBef>
              <a:buClr>
                <a:schemeClr val="tx2"/>
              </a:buClr>
              <a:buSzPct val="100000"/>
              <a:defRPr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« être capable de vider mon masque, dans la piscine »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950" y="4717521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cs typeface="Arial" pitchFamily="34" charset="0"/>
              </a:rPr>
              <a:t>Lorsque je descends, je pratique la manœuvre de Valsalva</a:t>
            </a:r>
          </a:p>
        </p:txBody>
      </p:sp>
      <p:sp>
        <p:nvSpPr>
          <p:cNvPr id="14" name="Rectangle 2055"/>
          <p:cNvSpPr>
            <a:spLocks noChangeArrowheads="1"/>
          </p:cNvSpPr>
          <p:nvPr/>
        </p:nvSpPr>
        <p:spPr bwMode="auto">
          <a:xfrm>
            <a:off x="3924301" y="1201316"/>
            <a:ext cx="2519363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Lorsque je descends, je pratique le manœuvre de Valsalva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65212"/>
            <a:ext cx="9144000" cy="43323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Savoir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– Savoir faire – Savoir être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0638" y="1129308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 cursus fédéral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0638" y="2243419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Du terrestre à l’aquarien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90638" y="3357530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Compétences, Capacités et MFT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Compétences et MFT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321643" y="4471640"/>
            <a:ext cx="6562725" cy="546100"/>
            <a:chOff x="0" y="0"/>
            <a:chExt cx="6561756" cy="546060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44570" y="85339"/>
              <a:ext cx="3220249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La finalité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3"/>
          <p:cNvSpPr>
            <a:spLocks noChangeArrowheads="1"/>
          </p:cNvSpPr>
          <p:nvPr/>
        </p:nvSpPr>
        <p:spPr bwMode="auto">
          <a:xfrm>
            <a:off x="7740650" y="4958292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  <p:pic>
        <p:nvPicPr>
          <p:cNvPr id="26627" name="Image 54" descr="je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601104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951" y="817562"/>
          <a:ext cx="8856664" cy="372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5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3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Capacités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Faire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être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6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barotraumatismes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Vidage de masque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9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950" y="4618791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>
                <a:cs typeface="Arial" pitchFamily="34" charset="0"/>
              </a:rPr>
              <a:t>Je sais parfaitement remonter mon moniteur préféré, mais personne d’autre</a:t>
            </a:r>
          </a:p>
        </p:txBody>
      </p:sp>
      <p:sp>
        <p:nvSpPr>
          <p:cNvPr id="11" name="Rectangle 2055"/>
          <p:cNvSpPr>
            <a:spLocks noChangeArrowheads="1"/>
          </p:cNvSpPr>
          <p:nvPr/>
        </p:nvSpPr>
        <p:spPr bwMode="auto">
          <a:xfrm>
            <a:off x="3924301" y="3337719"/>
            <a:ext cx="2519363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>
                <a:cs typeface="Arial" pitchFamily="34" charset="0"/>
              </a:rPr>
              <a:t>Je sais parfaitement remonter mon moniteur préféré, mais personne d’autre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47664" y="1235646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solidFill>
                  <a:schemeClr val="hlink"/>
                </a:solidFill>
                <a:cs typeface="Arial" pitchFamily="34" charset="0"/>
              </a:rPr>
              <a:t>« être capable de citer les différents accidents barotraumatiques »</a:t>
            </a:r>
            <a:endParaRPr lang="en-GB" sz="1400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443663" y="3345363"/>
            <a:ext cx="244951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« être capable de remonter un camarade en difficulté de 20m au cours d'une explo, .. »</a:t>
            </a:r>
            <a:endParaRPr lang="en-GB" sz="1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95738" y="2295441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marL="0" lvl="1" algn="ctr" defTabSz="1103313">
              <a:spcBef>
                <a:spcPct val="50000"/>
              </a:spcBef>
              <a:buClr>
                <a:schemeClr val="tx2"/>
              </a:buClr>
              <a:buSzPct val="100000"/>
              <a:defRPr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« être capable de vider mon masque, dans la piscine »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18" name="Rectangle 2055"/>
          <p:cNvSpPr>
            <a:spLocks noChangeArrowheads="1"/>
          </p:cNvSpPr>
          <p:nvPr/>
        </p:nvSpPr>
        <p:spPr bwMode="auto">
          <a:xfrm>
            <a:off x="3924301" y="1201316"/>
            <a:ext cx="2519363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Lorsque je descends, je pratique le manœuvre de Valsalva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65212"/>
            <a:ext cx="9144000" cy="43323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Savoir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– Savoir faire – Savoir être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3"/>
          <p:cNvSpPr>
            <a:spLocks noChangeArrowheads="1"/>
          </p:cNvSpPr>
          <p:nvPr/>
        </p:nvSpPr>
        <p:spPr bwMode="auto">
          <a:xfrm>
            <a:off x="7740650" y="4958292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  <p:pic>
        <p:nvPicPr>
          <p:cNvPr id="27651" name="Image 54" descr="je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601104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951" y="817562"/>
          <a:ext cx="8856664" cy="372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5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3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Capacités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Faire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être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6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barotraumatismes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Vidage de masque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9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950" y="4465483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3313"/>
            <a:r>
              <a:rPr lang="fr-FR" sz="2400" dirty="0">
                <a:cs typeface="Arial" pitchFamily="34" charset="0"/>
              </a:rPr>
              <a:t>Pour vider mon masque, je pince le haut du masque, je souffle par le nez, et bascule la tête en regardant la surface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16" name="Rectangle 2055"/>
          <p:cNvSpPr>
            <a:spLocks noChangeArrowheads="1"/>
          </p:cNvSpPr>
          <p:nvPr/>
        </p:nvSpPr>
        <p:spPr bwMode="auto">
          <a:xfrm>
            <a:off x="1331913" y="2172910"/>
            <a:ext cx="273526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Pour vider mon masque, je </a:t>
            </a:r>
            <a:r>
              <a:rPr lang="fr-FR" sz="1400" dirty="0" smtClean="0">
                <a:cs typeface="Arial" pitchFamily="34" charset="0"/>
              </a:rPr>
              <a:t>pince </a:t>
            </a:r>
            <a:r>
              <a:rPr lang="fr-FR" sz="1400" dirty="0">
                <a:cs typeface="Arial" pitchFamily="34" charset="0"/>
              </a:rPr>
              <a:t>le haut du masque, je souffle par le nez, et bascule la tête </a:t>
            </a:r>
            <a:r>
              <a:rPr lang="fr-FR" sz="1400" dirty="0" smtClean="0">
                <a:cs typeface="Arial" pitchFamily="34" charset="0"/>
              </a:rPr>
              <a:t>en regardant la surface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5" name="Rectangle 2055"/>
          <p:cNvSpPr>
            <a:spLocks noChangeArrowheads="1"/>
          </p:cNvSpPr>
          <p:nvPr/>
        </p:nvSpPr>
        <p:spPr bwMode="auto">
          <a:xfrm>
            <a:off x="3924301" y="3337719"/>
            <a:ext cx="2519363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>
                <a:cs typeface="Arial" pitchFamily="34" charset="0"/>
              </a:rPr>
              <a:t>Je sais parfaitement remonter mon moniteur préféré, mais personne d’autre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47664" y="1235646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solidFill>
                  <a:schemeClr val="hlink"/>
                </a:solidFill>
                <a:cs typeface="Arial" pitchFamily="34" charset="0"/>
              </a:rPr>
              <a:t>« être capable de citer les différents accidents barotraumatiques »</a:t>
            </a:r>
            <a:endParaRPr lang="en-GB" sz="1400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443663" y="3345363"/>
            <a:ext cx="244951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« être capable de remonter un camarade en difficulté de 20m au cours d'une explo, .. »</a:t>
            </a:r>
            <a:endParaRPr lang="en-GB" sz="1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995738" y="2295441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marL="0" lvl="1" algn="ctr" defTabSz="1103313">
              <a:spcBef>
                <a:spcPct val="50000"/>
              </a:spcBef>
              <a:buClr>
                <a:schemeClr val="tx2"/>
              </a:buClr>
              <a:buSzPct val="100000"/>
              <a:defRPr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« être capable de vider mon masque, dans la piscine »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20" name="Rectangle 2055"/>
          <p:cNvSpPr>
            <a:spLocks noChangeArrowheads="1"/>
          </p:cNvSpPr>
          <p:nvPr/>
        </p:nvSpPr>
        <p:spPr bwMode="auto">
          <a:xfrm>
            <a:off x="3924301" y="1201316"/>
            <a:ext cx="2519363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Lorsque je descends, je pratique le manœuvre de Valsalva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265212"/>
            <a:ext cx="9144000" cy="43323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Savoir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– Savoir faire – Savoir être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3"/>
          <p:cNvSpPr>
            <a:spLocks noChangeArrowheads="1"/>
          </p:cNvSpPr>
          <p:nvPr/>
        </p:nvSpPr>
        <p:spPr bwMode="auto">
          <a:xfrm>
            <a:off x="7740650" y="4958292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  <p:pic>
        <p:nvPicPr>
          <p:cNvPr id="28675" name="Image 54" descr="je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601104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951" y="817562"/>
          <a:ext cx="8856664" cy="372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5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3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Capacités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Faire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être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6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barotraumatismes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Vidage de masque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9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950" y="4657700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103313"/>
            <a:r>
              <a:rPr lang="fr-FR" sz="2400" dirty="0">
                <a:cs typeface="Arial" pitchFamily="34" charset="0"/>
              </a:rPr>
              <a:t>Lors de la remontée, j’ai une gène à l’oreille, je vérifie l’environnement pour vérifier si je ne descends pas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16" name="Rectangle 2055"/>
          <p:cNvSpPr>
            <a:spLocks noChangeArrowheads="1"/>
          </p:cNvSpPr>
          <p:nvPr/>
        </p:nvSpPr>
        <p:spPr bwMode="auto">
          <a:xfrm>
            <a:off x="6300788" y="1164218"/>
            <a:ext cx="273526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 de la remontée, j’ai une gène à l’oreille, je vérifie l’environnement pour vérifier si je ne descends pas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31" name="Rectangle 2055"/>
          <p:cNvSpPr>
            <a:spLocks noChangeArrowheads="1"/>
          </p:cNvSpPr>
          <p:nvPr/>
        </p:nvSpPr>
        <p:spPr bwMode="auto">
          <a:xfrm>
            <a:off x="1331913" y="2172910"/>
            <a:ext cx="273526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Pour vider mon masque, je pince le haut du masque, je souffle par le nez, et bascule la tête en regardant la surface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32" name="Rectangle 2055"/>
          <p:cNvSpPr>
            <a:spLocks noChangeArrowheads="1"/>
          </p:cNvSpPr>
          <p:nvPr/>
        </p:nvSpPr>
        <p:spPr bwMode="auto">
          <a:xfrm>
            <a:off x="3924301" y="3337719"/>
            <a:ext cx="2519363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>
                <a:cs typeface="Arial" pitchFamily="34" charset="0"/>
              </a:rPr>
              <a:t>Je sais parfaitement remonter mon moniteur préféré, mais personne d’autre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547664" y="1236226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solidFill>
                  <a:schemeClr val="hlink"/>
                </a:solidFill>
                <a:cs typeface="Arial" pitchFamily="34" charset="0"/>
              </a:rPr>
              <a:t>« être capable de citer les différents accidents barotraumatiques »</a:t>
            </a:r>
            <a:endParaRPr lang="en-GB" sz="1400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443663" y="3345363"/>
            <a:ext cx="244951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« être capable de remonter un camarade en difficulté de 20m au cours d'une explo, .. »</a:t>
            </a:r>
            <a:endParaRPr lang="en-GB" sz="1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3995738" y="2295441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marL="0" lvl="1" algn="ctr" defTabSz="1103313">
              <a:spcBef>
                <a:spcPct val="50000"/>
              </a:spcBef>
              <a:buClr>
                <a:schemeClr val="tx2"/>
              </a:buClr>
              <a:buSzPct val="100000"/>
              <a:defRPr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« être capable de vider mon masque, dans la piscine »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36" name="Rectangle 2055"/>
          <p:cNvSpPr>
            <a:spLocks noChangeArrowheads="1"/>
          </p:cNvSpPr>
          <p:nvPr/>
        </p:nvSpPr>
        <p:spPr bwMode="auto">
          <a:xfrm>
            <a:off x="3924301" y="1201316"/>
            <a:ext cx="2519363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Lorsque je descends, je pratique le manœuvre de Valsalva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265212"/>
            <a:ext cx="9144000" cy="43323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Savoir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– Savoir faire – Savoir être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3"/>
          <p:cNvSpPr>
            <a:spLocks noChangeArrowheads="1"/>
          </p:cNvSpPr>
          <p:nvPr/>
        </p:nvSpPr>
        <p:spPr bwMode="auto">
          <a:xfrm>
            <a:off x="7740650" y="4958292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  <p:pic>
        <p:nvPicPr>
          <p:cNvPr id="29699" name="Image 54" descr="je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601104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951" y="817562"/>
          <a:ext cx="8856664" cy="372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5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3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Capacités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Faire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être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6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barotraumatismes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Vidage de masque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9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950" y="4657700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1103313"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fr-FR" sz="2400" dirty="0">
                <a:cs typeface="Arial" pitchFamily="34" charset="0"/>
              </a:rPr>
              <a:t>Pour remonter un camarade en difficulté, il faut que je gonfle ma stab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76376" y="3397250"/>
            <a:ext cx="2447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1103313"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fr-FR" sz="1400" dirty="0">
                <a:cs typeface="Arial" pitchFamily="34" charset="0"/>
              </a:rPr>
              <a:t>Pour remonter un camarade en difficulté, il faut que je gonfle ma stab</a:t>
            </a:r>
          </a:p>
        </p:txBody>
      </p:sp>
      <p:sp>
        <p:nvSpPr>
          <p:cNvPr id="16" name="Rectangle 2055"/>
          <p:cNvSpPr>
            <a:spLocks noChangeArrowheads="1"/>
          </p:cNvSpPr>
          <p:nvPr/>
        </p:nvSpPr>
        <p:spPr bwMode="auto">
          <a:xfrm>
            <a:off x="6300788" y="1164218"/>
            <a:ext cx="273526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 de la remontée, j’ai une gène à l’oreille, je vérifie l’environnement pour vérifier si je ne descends pas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7" name="Rectangle 2055"/>
          <p:cNvSpPr>
            <a:spLocks noChangeArrowheads="1"/>
          </p:cNvSpPr>
          <p:nvPr/>
        </p:nvSpPr>
        <p:spPr bwMode="auto">
          <a:xfrm>
            <a:off x="1331913" y="2172910"/>
            <a:ext cx="273526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Pour vider mon masque, je pince le haut du masque, je souffle par le nez, et bascule la tête en regardant la surface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9" name="Rectangle 2055"/>
          <p:cNvSpPr>
            <a:spLocks noChangeArrowheads="1"/>
          </p:cNvSpPr>
          <p:nvPr/>
        </p:nvSpPr>
        <p:spPr bwMode="auto">
          <a:xfrm>
            <a:off x="3924301" y="3337719"/>
            <a:ext cx="2519363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>
                <a:cs typeface="Arial" pitchFamily="34" charset="0"/>
              </a:rPr>
              <a:t>Je sais parfaitement remonter mon moniteur préféré, mais personne d’autre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547664" y="1235646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solidFill>
                  <a:schemeClr val="hlink"/>
                </a:solidFill>
                <a:cs typeface="Arial" pitchFamily="34" charset="0"/>
              </a:rPr>
              <a:t>« être capable de citer les différents accidents barotraumatiques »</a:t>
            </a:r>
            <a:endParaRPr lang="en-GB" sz="1400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443663" y="3345363"/>
            <a:ext cx="244951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« être capable de remonter un camarade en difficulté de 20m au cours d'une explo, .. »</a:t>
            </a:r>
            <a:endParaRPr lang="en-GB" sz="1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995738" y="2295441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marL="0" lvl="1" algn="ctr" defTabSz="1103313">
              <a:spcBef>
                <a:spcPct val="50000"/>
              </a:spcBef>
              <a:buClr>
                <a:schemeClr val="tx2"/>
              </a:buClr>
              <a:buSzPct val="100000"/>
              <a:defRPr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« être capable de vider mon masque, dans la piscine »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23" name="Rectangle 2055"/>
          <p:cNvSpPr>
            <a:spLocks noChangeArrowheads="1"/>
          </p:cNvSpPr>
          <p:nvPr/>
        </p:nvSpPr>
        <p:spPr bwMode="auto">
          <a:xfrm>
            <a:off x="3924301" y="1201316"/>
            <a:ext cx="2519363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Lorsque je descends, je pratique le manœuvre de Valsalva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265212"/>
            <a:ext cx="9144000" cy="43323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Savoir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– Savoir faire – Savoir être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3"/>
          <p:cNvSpPr>
            <a:spLocks noChangeArrowheads="1"/>
          </p:cNvSpPr>
          <p:nvPr/>
        </p:nvSpPr>
        <p:spPr bwMode="auto">
          <a:xfrm>
            <a:off x="7740650" y="4958292"/>
            <a:ext cx="719138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1" indent="-3175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A </a:t>
            </a:r>
            <a:br>
              <a:rPr lang="fr-FR" sz="1600" b="1" dirty="0">
                <a:solidFill>
                  <a:schemeClr val="tx2"/>
                </a:solidFill>
                <a:cs typeface="Arial" pitchFamily="34" charset="0"/>
              </a:rPr>
            </a:br>
            <a:r>
              <a:rPr lang="fr-FR" sz="1600" b="1" dirty="0">
                <a:solidFill>
                  <a:schemeClr val="tx2"/>
                </a:solidFill>
                <a:cs typeface="Arial" pitchFamily="34" charset="0"/>
              </a:rPr>
              <a:t>Vous</a:t>
            </a:r>
          </a:p>
        </p:txBody>
      </p:sp>
      <p:pic>
        <p:nvPicPr>
          <p:cNvPr id="30723" name="Image 54" descr="jes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601104"/>
            <a:ext cx="6477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951" y="817562"/>
          <a:ext cx="8856664" cy="372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3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59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4833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Capacités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Faire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Savoir</a:t>
                      </a:r>
                      <a:r>
                        <a:rPr lang="fr-FR" sz="1500" baseline="0" dirty="0" smtClean="0"/>
                        <a:t> être</a:t>
                      </a:r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6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barotraumatismes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6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Vidage de masque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9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Assistance</a:t>
                      </a:r>
                    </a:p>
                  </a:txBody>
                  <a:tcPr marL="91437" marR="91437" marT="38104" marB="38104" anchor="ctr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91437" marR="91437" marT="38104" marB="3810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950" y="4441676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1103313"/>
            <a:r>
              <a:rPr lang="fr-FR" sz="2400" dirty="0">
                <a:cs typeface="Arial" pitchFamily="34" charset="0"/>
              </a:rPr>
              <a:t>Je plonge sur l’Astrée, je regarde par un hublot, mon masque se remplit d’eau, je le vide sans y penser, et sans modifier ma profondeur</a:t>
            </a:r>
            <a:endParaRPr lang="en-GB" sz="2400" dirty="0"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00788" y="2192005"/>
            <a:ext cx="26987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Je plonge sur l’Astrée, je regarde par un hublot, mon masque se remplit d’eau, je le vide sans y penser, et sans modifier ma profondeur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476376" y="3397250"/>
            <a:ext cx="2447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defTabSz="1103313"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fr-FR" sz="1400" dirty="0">
                <a:cs typeface="Arial" pitchFamily="34" charset="0"/>
              </a:rPr>
              <a:t>Pour remonter un camarade en </a:t>
            </a:r>
            <a:r>
              <a:rPr lang="fr-FR" sz="1400" dirty="0" smtClean="0">
                <a:cs typeface="Arial" pitchFamily="34" charset="0"/>
              </a:rPr>
              <a:t>difficulté</a:t>
            </a:r>
            <a:r>
              <a:rPr lang="fr-FR" sz="1400" dirty="0">
                <a:cs typeface="Arial" pitchFamily="34" charset="0"/>
              </a:rPr>
              <a:t>, il faut que je gonfle ma stab</a:t>
            </a:r>
          </a:p>
        </p:txBody>
      </p:sp>
      <p:sp>
        <p:nvSpPr>
          <p:cNvPr id="33" name="Rectangle 2055"/>
          <p:cNvSpPr>
            <a:spLocks noChangeArrowheads="1"/>
          </p:cNvSpPr>
          <p:nvPr/>
        </p:nvSpPr>
        <p:spPr bwMode="auto">
          <a:xfrm>
            <a:off x="6300788" y="1164218"/>
            <a:ext cx="273526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 de la remontée, j’ai une gène à l’oreille, je vérifie l’environnement pour vérifier si je ne descends pas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34" name="Rectangle 2055"/>
          <p:cNvSpPr>
            <a:spLocks noChangeArrowheads="1"/>
          </p:cNvSpPr>
          <p:nvPr/>
        </p:nvSpPr>
        <p:spPr bwMode="auto">
          <a:xfrm>
            <a:off x="1331913" y="2172910"/>
            <a:ext cx="273526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Pour vider mon masque, je pince le haut du masque, je souffle par le nez, et bascule la tête en regardant la surface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35" name="Rectangle 2055"/>
          <p:cNvSpPr>
            <a:spLocks noChangeArrowheads="1"/>
          </p:cNvSpPr>
          <p:nvPr/>
        </p:nvSpPr>
        <p:spPr bwMode="auto">
          <a:xfrm>
            <a:off x="3924301" y="3337719"/>
            <a:ext cx="2519363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>
                <a:cs typeface="Arial" pitchFamily="34" charset="0"/>
              </a:rPr>
              <a:t>Je sais parfaitement remonter mon moniteur préféré, mais personne d’autre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547664" y="1235646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solidFill>
                  <a:schemeClr val="hlink"/>
                </a:solidFill>
                <a:cs typeface="Arial" pitchFamily="34" charset="0"/>
              </a:rPr>
              <a:t>« être capable de citer les différents accidents barotraumatiques »</a:t>
            </a:r>
            <a:endParaRPr lang="en-GB" sz="1400" dirty="0">
              <a:solidFill>
                <a:schemeClr val="hlink"/>
              </a:solidFill>
              <a:cs typeface="Aria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6443663" y="3345363"/>
            <a:ext cx="2449512" cy="97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>
              <a:defRPr/>
            </a:pPr>
            <a:r>
              <a:rPr lang="fr-FR" sz="1400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« être capable de remonter un camarade en difficulté de 20m au cours d'une explo, .. »</a:t>
            </a:r>
            <a:endParaRPr lang="en-GB" sz="14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995738" y="2295441"/>
            <a:ext cx="2232025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marL="0" lvl="1" algn="ctr" defTabSz="1103313">
              <a:spcBef>
                <a:spcPct val="50000"/>
              </a:spcBef>
              <a:buClr>
                <a:schemeClr val="tx2"/>
              </a:buClr>
              <a:buSzPct val="100000"/>
              <a:defRPr/>
            </a:pPr>
            <a:r>
              <a:rPr lang="fr-FR" sz="1400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« être capable de vider mon masque, dans la piscine »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39" name="Rectangle 2055"/>
          <p:cNvSpPr>
            <a:spLocks noChangeArrowheads="1"/>
          </p:cNvSpPr>
          <p:nvPr/>
        </p:nvSpPr>
        <p:spPr bwMode="auto">
          <a:xfrm>
            <a:off x="3924301" y="1201316"/>
            <a:ext cx="2519363" cy="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347" tIns="55175" rIns="110347" bIns="55175">
            <a:spAutoFit/>
          </a:bodyPr>
          <a:lstStyle/>
          <a:p>
            <a:pPr algn="ctr" defTabSz="1103313"/>
            <a:r>
              <a:rPr lang="fr-FR" sz="1400" dirty="0">
                <a:cs typeface="Arial" pitchFamily="34" charset="0"/>
              </a:rPr>
              <a:t>Lorsque je descends, je pratique le manœuvre de Valsalva</a:t>
            </a:r>
            <a:endParaRPr lang="en-GB" sz="1400" dirty="0"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265212"/>
            <a:ext cx="9144000" cy="43323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Savoir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– Savoir faire – Savoir être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7313" y="985838"/>
            <a:ext cx="1036637" cy="1036637"/>
            <a:chOff x="0" y="0"/>
            <a:chExt cx="1036800" cy="1036800"/>
          </a:xfrm>
        </p:grpSpPr>
        <p:sp>
          <p:nvSpPr>
            <p:cNvPr id="9220" name="空心弧 43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1036799 w 1036800"/>
                <a:gd name="T3" fmla="*/ 1036800 h 1036800"/>
              </a:gdLst>
              <a:ahLst/>
              <a:cxnLst>
                <a:cxn ang="0">
                  <a:pos x="1036799" y="519147"/>
                </a:cxn>
                <a:cxn ang="0">
                  <a:pos x="1036799" y="519147"/>
                </a:cxn>
                <a:cxn ang="0">
                  <a:pos x="518400" y="1036800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518400" y="775734"/>
                </a:cxn>
                <a:cxn ang="0">
                  <a:pos x="775733" y="518770"/>
                </a:cxn>
              </a:cxnLst>
              <a:rect l="T0" t="T1" r="T2" b="T3"/>
              <a:pathLst>
                <a:path w="1036800" h="1036800">
                  <a:moveTo>
                    <a:pt x="1036799" y="519147"/>
                  </a:moveTo>
                  <a:lnTo>
                    <a:pt x="1036799" y="519147"/>
                  </a:lnTo>
                  <a:cubicBezTo>
                    <a:pt x="1036387" y="805159"/>
                    <a:pt x="804412" y="1036799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6" y="660521"/>
                    <a:pt x="376278" y="775734"/>
                    <a:pt x="518400" y="775734"/>
                  </a:cubicBezTo>
                  <a:cubicBezTo>
                    <a:pt x="660376" y="775734"/>
                    <a:pt x="775529" y="660747"/>
                    <a:pt x="775733" y="518770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1" name="空心弧 44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018 w 1036800"/>
                <a:gd name="T1" fmla="*/ 1 h 1036800"/>
                <a:gd name="T2" fmla="*/ 1036800 w 1036800"/>
                <a:gd name="T3" fmla="*/ 518400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1036799" y="518400"/>
                </a:cxn>
                <a:cxn ang="0">
                  <a:pos x="777600" y="518400"/>
                </a:cxn>
                <a:cxn ang="0">
                  <a:pos x="777600" y="518400"/>
                </a:cxn>
                <a:cxn ang="0">
                  <a:pos x="519017" y="259200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518400"/>
                    <a:pt x="1036799" y="518400"/>
                    <a:pt x="1036799" y="518400"/>
                  </a:cubicBezTo>
                  <a:lnTo>
                    <a:pt x="777600" y="518400"/>
                  </a:lnTo>
                  <a:cubicBezTo>
                    <a:pt x="777600" y="375488"/>
                    <a:pt x="661927" y="259540"/>
                    <a:pt x="519017" y="25920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2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154363" y="985838"/>
            <a:ext cx="1036637" cy="1036637"/>
            <a:chOff x="0" y="0"/>
            <a:chExt cx="1036800" cy="1036800"/>
          </a:xfrm>
        </p:grpSpPr>
        <p:sp>
          <p:nvSpPr>
            <p:cNvPr id="9224" name="空心弧 45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518304 w 1036800"/>
                <a:gd name="T3" fmla="*/ 1036800 h 1036800"/>
              </a:gdLst>
              <a:ahLst/>
              <a:cxnLst>
                <a:cxn ang="0">
                  <a:pos x="517906" y="1036800"/>
                </a:cxn>
                <a:cxn ang="0">
                  <a:pos x="517906" y="1036799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518155" y="775733"/>
                </a:cxn>
              </a:cxnLst>
              <a:rect l="T0" t="T1" r="T2" b="T3"/>
              <a:pathLst>
                <a:path w="1036800" h="1036800">
                  <a:moveTo>
                    <a:pt x="517906" y="1036800"/>
                  </a:moveTo>
                  <a:lnTo>
                    <a:pt x="517906" y="1036799"/>
                  </a:lnTo>
                  <a:cubicBezTo>
                    <a:pt x="231794" y="1036527"/>
                    <a:pt x="0" y="804511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660425"/>
                    <a:pt x="376129" y="775598"/>
                    <a:pt x="518155" y="775733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5" name="空心弧 46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519010 w 1036800"/>
                <a:gd name="T1" fmla="*/ 1 h 1036800"/>
                <a:gd name="T2" fmla="*/ 1036800 w 1036800"/>
                <a:gd name="T3" fmla="*/ 1036797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520185" y="1036796"/>
                </a:cxn>
                <a:cxn ang="0">
                  <a:pos x="519282" y="774436"/>
                </a:cxn>
                <a:cxn ang="0">
                  <a:pos x="519282" y="774436"/>
                </a:cxn>
                <a:cxn ang="0">
                  <a:pos x="774438" y="518400"/>
                </a:cxn>
                <a:cxn ang="0">
                  <a:pos x="519009" y="262362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007"/>
                    <a:pt x="805790" y="1035813"/>
                    <a:pt x="520185" y="1036796"/>
                  </a:cubicBezTo>
                  <a:lnTo>
                    <a:pt x="519282" y="774436"/>
                  </a:lnTo>
                  <a:cubicBezTo>
                    <a:pt x="660342" y="773950"/>
                    <a:pt x="774438" y="659461"/>
                    <a:pt x="774438" y="518400"/>
                  </a:cubicBezTo>
                  <a:cubicBezTo>
                    <a:pt x="774438" y="377232"/>
                    <a:pt x="660177" y="262699"/>
                    <a:pt x="519009" y="26236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2.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53000" y="985838"/>
            <a:ext cx="1036638" cy="1036637"/>
            <a:chOff x="0" y="0"/>
            <a:chExt cx="1036800" cy="1036800"/>
          </a:xfrm>
        </p:grpSpPr>
        <p:sp>
          <p:nvSpPr>
            <p:cNvPr id="9228" name="空心弧 47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0 h 1036800"/>
                <a:gd name="T2" fmla="*/ 518304 w 1036800"/>
                <a:gd name="T3" fmla="*/ 519500 h 1036800"/>
              </a:gdLst>
              <a:ahLst/>
              <a:cxnLst>
                <a:cxn ang="0">
                  <a:pos x="1" y="519500"/>
                </a:cxn>
                <a:cxn ang="0">
                  <a:pos x="1" y="519499"/>
                </a:cxn>
                <a:cxn ang="0">
                  <a:pos x="0" y="518400"/>
                </a:cxn>
                <a:cxn ang="0">
                  <a:pos x="518206" y="0"/>
                </a:cxn>
                <a:cxn ang="0">
                  <a:pos x="518304" y="261066"/>
                </a:cxn>
                <a:cxn ang="0">
                  <a:pos x="518304" y="261066"/>
                </a:cxn>
                <a:cxn ang="0">
                  <a:pos x="261066" y="518399"/>
                </a:cxn>
                <a:cxn ang="0">
                  <a:pos x="261066" y="518946"/>
                </a:cxn>
              </a:cxnLst>
              <a:rect l="T0" t="T1" r="T2" b="T3"/>
              <a:pathLst>
                <a:path w="1036800" h="1036800">
                  <a:moveTo>
                    <a:pt x="1" y="519500"/>
                  </a:moveTo>
                  <a:lnTo>
                    <a:pt x="1" y="519499"/>
                  </a:lnTo>
                  <a:cubicBezTo>
                    <a:pt x="0" y="519133"/>
                    <a:pt x="0" y="518766"/>
                    <a:pt x="0" y="518400"/>
                  </a:cubicBezTo>
                  <a:cubicBezTo>
                    <a:pt x="-1" y="232171"/>
                    <a:pt x="231977" y="107"/>
                    <a:pt x="518206" y="0"/>
                  </a:cubicBezTo>
                  <a:lnTo>
                    <a:pt x="518304" y="261066"/>
                  </a:lnTo>
                  <a:cubicBezTo>
                    <a:pt x="376219" y="261119"/>
                    <a:pt x="261066" y="376315"/>
                    <a:pt x="261066" y="518399"/>
                  </a:cubicBezTo>
                  <a:cubicBezTo>
                    <a:pt x="261065" y="518582"/>
                    <a:pt x="261066" y="518764"/>
                    <a:pt x="261066" y="518946"/>
                  </a:cubicBezTo>
                  <a:close/>
                </a:path>
              </a:pathLst>
            </a:custGeom>
            <a:solidFill>
              <a:srgbClr val="7F7F7F">
                <a:alpha val="79999"/>
              </a:srgbClr>
            </a:solidFill>
            <a:ln w="25400" cmpd="sng">
              <a:solidFill>
                <a:srgbClr val="7F7F7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29" name="空心弧 48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0 w 1036800"/>
                <a:gd name="T1" fmla="*/ 1 h 1036800"/>
                <a:gd name="T2" fmla="*/ 1036800 w 1036800"/>
                <a:gd name="T3" fmla="*/ 1036800 h 1036800"/>
              </a:gdLst>
              <a:ahLst/>
              <a:cxnLst>
                <a:cxn ang="0">
                  <a:pos x="519636" y="1"/>
                </a:cxn>
                <a:cxn ang="0">
                  <a:pos x="519635" y="1"/>
                </a:cxn>
                <a:cxn ang="0">
                  <a:pos x="1036800" y="518400"/>
                </a:cxn>
                <a:cxn ang="0">
                  <a:pos x="518400" y="1036800"/>
                </a:cxn>
                <a:cxn ang="0">
                  <a:pos x="0" y="518400"/>
                </a:cxn>
                <a:cxn ang="0">
                  <a:pos x="0" y="518398"/>
                </a:cxn>
                <a:cxn ang="0">
                  <a:pos x="260963" y="518400"/>
                </a:cxn>
                <a:cxn ang="0">
                  <a:pos x="260963" y="518400"/>
                </a:cxn>
                <a:cxn ang="0">
                  <a:pos x="518399" y="775837"/>
                </a:cxn>
                <a:cxn ang="0">
                  <a:pos x="775837" y="518400"/>
                </a:cxn>
                <a:cxn ang="0">
                  <a:pos x="519013" y="260963"/>
                </a:cxn>
              </a:cxnLst>
              <a:rect l="T0" t="T1" r="T2" b="T3"/>
              <a:pathLst>
                <a:path w="1036800" h="1036800">
                  <a:moveTo>
                    <a:pt x="519636" y="1"/>
                  </a:moveTo>
                  <a:lnTo>
                    <a:pt x="519635" y="1"/>
                  </a:lnTo>
                  <a:cubicBezTo>
                    <a:pt x="805457" y="682"/>
                    <a:pt x="1036800" y="232578"/>
                    <a:pt x="1036800" y="518400"/>
                  </a:cubicBezTo>
                  <a:cubicBezTo>
                    <a:pt x="1036800" y="804704"/>
                    <a:pt x="804704" y="1036800"/>
                    <a:pt x="518400" y="1036800"/>
                  </a:cubicBezTo>
                  <a:cubicBezTo>
                    <a:pt x="232095" y="1036800"/>
                    <a:pt x="0" y="804704"/>
                    <a:pt x="0" y="518400"/>
                  </a:cubicBezTo>
                  <a:cubicBezTo>
                    <a:pt x="-1" y="518399"/>
                    <a:pt x="0" y="518398"/>
                    <a:pt x="0" y="518398"/>
                  </a:cubicBezTo>
                  <a:lnTo>
                    <a:pt x="260963" y="518400"/>
                  </a:lnTo>
                  <a:cubicBezTo>
                    <a:pt x="260963" y="660578"/>
                    <a:pt x="376221" y="775836"/>
                    <a:pt x="518399" y="775837"/>
                  </a:cubicBezTo>
                  <a:cubicBezTo>
                    <a:pt x="660578" y="775837"/>
                    <a:pt x="775837" y="660578"/>
                    <a:pt x="775837" y="518400"/>
                  </a:cubicBezTo>
                  <a:cubicBezTo>
                    <a:pt x="775837" y="376460"/>
                    <a:pt x="660951" y="261301"/>
                    <a:pt x="519013" y="260963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3.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750050" y="985838"/>
            <a:ext cx="1036638" cy="1036637"/>
            <a:chOff x="0" y="0"/>
            <a:chExt cx="1036800" cy="1036800"/>
          </a:xfrm>
        </p:grpSpPr>
        <p:sp>
          <p:nvSpPr>
            <p:cNvPr id="9232" name="同心圆 49"/>
            <p:cNvSpPr>
              <a:spLocks noChangeAspect="1"/>
            </p:cNvSpPr>
            <p:nvPr/>
          </p:nvSpPr>
          <p:spPr bwMode="auto">
            <a:xfrm>
              <a:off x="0" y="0"/>
              <a:ext cx="1036800" cy="1036800"/>
            </a:xfrm>
            <a:custGeom>
              <a:avLst/>
              <a:gdLst>
                <a:gd name="T0" fmla="*/ 151836 w 1036800"/>
                <a:gd name="T1" fmla="*/ 151836 h 1036800"/>
                <a:gd name="T2" fmla="*/ 884964 w 1036800"/>
                <a:gd name="T3" fmla="*/ 884964 h 1036800"/>
              </a:gdLst>
              <a:ahLst/>
              <a:cxnLst>
                <a:cxn ang="0">
                  <a:pos x="0" y="518400"/>
                </a:cxn>
                <a:cxn ang="0">
                  <a:pos x="0" y="518400"/>
                </a:cxn>
                <a:cxn ang="0">
                  <a:pos x="518400" y="1"/>
                </a:cxn>
                <a:cxn ang="0">
                  <a:pos x="518400" y="1"/>
                </a:cxn>
                <a:cxn ang="0">
                  <a:pos x="518400" y="1"/>
                </a:cxn>
                <a:cxn ang="0">
                  <a:pos x="1036800" y="518401"/>
                </a:cxn>
                <a:cxn ang="0">
                  <a:pos x="1036799" y="518401"/>
                </a:cxn>
                <a:cxn ang="0">
                  <a:pos x="1036800" y="518402"/>
                </a:cxn>
                <a:cxn ang="0">
                  <a:pos x="518400" y="1036802"/>
                </a:cxn>
                <a:cxn ang="0">
                  <a:pos x="518400" y="1036802"/>
                </a:cxn>
                <a:cxn ang="0">
                  <a:pos x="0" y="518402"/>
                </a:cxn>
                <a:cxn ang="0">
                  <a:pos x="0" y="518401"/>
                </a:cxn>
                <a:cxn ang="0">
                  <a:pos x="259200" y="518400"/>
                </a:cxn>
                <a:cxn ang="0">
                  <a:pos x="259200" y="518400"/>
                </a:cxn>
                <a:cxn ang="0">
                  <a:pos x="518399" y="777600"/>
                </a:cxn>
                <a:cxn ang="0">
                  <a:pos x="518400" y="777600"/>
                </a:cxn>
                <a:cxn ang="0">
                  <a:pos x="777600" y="518400"/>
                </a:cxn>
                <a:cxn ang="0">
                  <a:pos x="777600" y="518400"/>
                </a:cxn>
                <a:cxn ang="0">
                  <a:pos x="518400" y="259200"/>
                </a:cxn>
                <a:cxn ang="0">
                  <a:pos x="518399" y="259200"/>
                </a:cxn>
                <a:cxn ang="0">
                  <a:pos x="259200" y="518399"/>
                </a:cxn>
              </a:cxnLst>
              <a:rect l="T0" t="T1" r="T2" b="T3"/>
              <a:pathLst>
                <a:path w="1036800" h="1036800">
                  <a:moveTo>
                    <a:pt x="0" y="518400"/>
                  </a:moveTo>
                  <a:lnTo>
                    <a:pt x="0" y="518400"/>
                  </a:lnTo>
                  <a:cubicBezTo>
                    <a:pt x="0" y="232095"/>
                    <a:pt x="232095" y="0"/>
                    <a:pt x="518400" y="1"/>
                  </a:cubicBezTo>
                  <a:cubicBezTo>
                    <a:pt x="518400" y="1"/>
                    <a:pt x="518400" y="1"/>
                    <a:pt x="518400" y="1"/>
                  </a:cubicBezTo>
                  <a:cubicBezTo>
                    <a:pt x="804705" y="1"/>
                    <a:pt x="1036800" y="232096"/>
                    <a:pt x="1036800" y="518401"/>
                  </a:cubicBezTo>
                  <a:cubicBezTo>
                    <a:pt x="1036800" y="518401"/>
                    <a:pt x="1036799" y="518401"/>
                    <a:pt x="1036799" y="518401"/>
                  </a:cubicBezTo>
                  <a:lnTo>
                    <a:pt x="1036800" y="518402"/>
                  </a:lnTo>
                  <a:cubicBezTo>
                    <a:pt x="1036800" y="804706"/>
                    <a:pt x="804704" y="1036801"/>
                    <a:pt x="518400" y="1036802"/>
                  </a:cubicBezTo>
                  <a:cubicBezTo>
                    <a:pt x="232095" y="1036802"/>
                    <a:pt x="0" y="804706"/>
                    <a:pt x="0" y="518402"/>
                  </a:cubicBezTo>
                  <a:cubicBezTo>
                    <a:pt x="-1" y="518401"/>
                    <a:pt x="0" y="518401"/>
                    <a:pt x="0" y="518401"/>
                  </a:cubicBezTo>
                  <a:close/>
                  <a:moveTo>
                    <a:pt x="259200" y="518400"/>
                  </a:moveTo>
                  <a:lnTo>
                    <a:pt x="259200" y="518400"/>
                  </a:lnTo>
                  <a:cubicBezTo>
                    <a:pt x="259200" y="661552"/>
                    <a:pt x="375247" y="777599"/>
                    <a:pt x="518399" y="777600"/>
                  </a:cubicBezTo>
                  <a:lnTo>
                    <a:pt x="518400" y="777600"/>
                  </a:lnTo>
                  <a:cubicBezTo>
                    <a:pt x="661552" y="777599"/>
                    <a:pt x="777600" y="661552"/>
                    <a:pt x="777600" y="518400"/>
                  </a:cubicBezTo>
                  <a:cubicBezTo>
                    <a:pt x="777600" y="375247"/>
                    <a:pt x="661552" y="259200"/>
                    <a:pt x="518400" y="259200"/>
                  </a:cubicBezTo>
                  <a:lnTo>
                    <a:pt x="518399" y="259200"/>
                  </a:lnTo>
                  <a:cubicBezTo>
                    <a:pt x="375247" y="259200"/>
                    <a:pt x="259200" y="375247"/>
                    <a:pt x="259200" y="518399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80000"/>
              </a:schemeClr>
            </a:solidFill>
            <a:ln w="25400" cmpd="sng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dirty="0"/>
            </a:p>
          </p:txBody>
        </p:sp>
        <p:sp>
          <p:nvSpPr>
            <p:cNvPr id="9233" name="Rectangle 13"/>
            <p:cNvSpPr>
              <a:spLocks noChangeArrowheads="1"/>
            </p:cNvSpPr>
            <p:nvPr/>
          </p:nvSpPr>
          <p:spPr bwMode="auto">
            <a:xfrm>
              <a:off x="231811" y="350892"/>
              <a:ext cx="643038" cy="360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4.</a:t>
              </a:r>
              <a:endParaRPr lang="zh-CN" altLang="en-US" sz="200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616075" y="2068513"/>
            <a:ext cx="519113" cy="346075"/>
            <a:chOff x="0" y="0"/>
            <a:chExt cx="576000" cy="385071"/>
          </a:xfrm>
        </p:grpSpPr>
        <p:sp>
          <p:nvSpPr>
            <p:cNvPr id="9235" name="燕尾形 55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6" name="燕尾形 56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414713" y="2068513"/>
            <a:ext cx="517525" cy="346075"/>
            <a:chOff x="0" y="0"/>
            <a:chExt cx="576000" cy="385071"/>
          </a:xfrm>
        </p:grpSpPr>
        <p:sp>
          <p:nvSpPr>
            <p:cNvPr id="9238" name="燕尾形 59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39" name="燕尾形 60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211763" y="2068513"/>
            <a:ext cx="517525" cy="346075"/>
            <a:chOff x="0" y="0"/>
            <a:chExt cx="576000" cy="385071"/>
          </a:xfrm>
        </p:grpSpPr>
        <p:sp>
          <p:nvSpPr>
            <p:cNvPr id="9241" name="燕尾形 63"/>
            <p:cNvSpPr>
              <a:spLocks noChangeArrowheads="1"/>
            </p:cNvSpPr>
            <p:nvPr/>
          </p:nvSpPr>
          <p:spPr bwMode="auto">
            <a:xfrm rot="5400000">
              <a:off x="180251" y="-180251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2" name="燕尾形 64"/>
            <p:cNvSpPr>
              <a:spLocks noChangeArrowheads="1"/>
            </p:cNvSpPr>
            <p:nvPr/>
          </p:nvSpPr>
          <p:spPr bwMode="auto">
            <a:xfrm rot="5400000">
              <a:off x="180251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7008813" y="2068513"/>
            <a:ext cx="519112" cy="346075"/>
            <a:chOff x="0" y="0"/>
            <a:chExt cx="576000" cy="385071"/>
          </a:xfrm>
        </p:grpSpPr>
        <p:sp>
          <p:nvSpPr>
            <p:cNvPr id="9244" name="燕尾形 67"/>
            <p:cNvSpPr>
              <a:spLocks noChangeArrowheads="1"/>
            </p:cNvSpPr>
            <p:nvPr/>
          </p:nvSpPr>
          <p:spPr bwMode="auto">
            <a:xfrm rot="5400000">
              <a:off x="180250" y="-180250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9245" name="燕尾形 68"/>
            <p:cNvSpPr>
              <a:spLocks noChangeArrowheads="1"/>
            </p:cNvSpPr>
            <p:nvPr/>
          </p:nvSpPr>
          <p:spPr bwMode="auto">
            <a:xfrm rot="5400000">
              <a:off x="180250" y="-10678"/>
              <a:ext cx="215498" cy="576000"/>
            </a:xfrm>
            <a:prstGeom prst="chevron">
              <a:avLst>
                <a:gd name="adj" fmla="val 63227"/>
              </a:avLst>
            </a:prstGeom>
            <a:noFill/>
            <a:ln w="127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Calibri" pitchFamily="34" charset="0"/>
              </a:endParaRP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033463" y="2497460"/>
            <a:ext cx="1684337" cy="2705690"/>
            <a:chOff x="0" y="-10788"/>
            <a:chExt cx="1684800" cy="2705175"/>
          </a:xfrm>
        </p:grpSpPr>
        <p:sp>
          <p:nvSpPr>
            <p:cNvPr id="9247" name="矩形 42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48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203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rgbClr val="404040"/>
                  </a:solidFill>
                </a:rPr>
                <a:t>Comment est structuré le MFT ?</a:t>
              </a:r>
            </a:p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Quelles informations en tirer ?</a:t>
              </a:r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49" name="直接连接符 73"/>
            <p:cNvCxnSpPr>
              <a:cxnSpLocks noChangeShapeType="1"/>
            </p:cNvCxnSpPr>
            <p:nvPr/>
          </p:nvCxnSpPr>
          <p:spPr bwMode="auto">
            <a:xfrm>
              <a:off x="65105" y="534886"/>
              <a:ext cx="155459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0" name="TextBox 146"/>
            <p:cNvSpPr txBox="1">
              <a:spLocks noChangeArrowheads="1"/>
            </p:cNvSpPr>
            <p:nvPr/>
          </p:nvSpPr>
          <p:spPr bwMode="auto">
            <a:xfrm>
              <a:off x="31759" y="-10788"/>
              <a:ext cx="1621283" cy="52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Structure et Contenu</a:t>
              </a:r>
              <a:endParaRPr lang="en-US" altLang="zh-CN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830513" y="2497460"/>
            <a:ext cx="1684337" cy="2441253"/>
            <a:chOff x="0" y="-10788"/>
            <a:chExt cx="1684800" cy="2440788"/>
          </a:xfrm>
        </p:grpSpPr>
        <p:sp>
          <p:nvSpPr>
            <p:cNvPr id="9252" name="矩形 57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3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1477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Identifier les compétences dans  le MFT</a:t>
              </a: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54" name="直接连接符 75"/>
            <p:cNvCxnSpPr>
              <a:cxnSpLocks noChangeShapeType="1"/>
            </p:cNvCxnSpPr>
            <p:nvPr/>
          </p:nvCxnSpPr>
          <p:spPr bwMode="auto">
            <a:xfrm>
              <a:off x="65105" y="534886"/>
              <a:ext cx="1554590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55" name="TextBox 146"/>
            <p:cNvSpPr txBox="1">
              <a:spLocks noChangeArrowheads="1"/>
            </p:cNvSpPr>
            <p:nvPr/>
          </p:nvSpPr>
          <p:spPr bwMode="auto">
            <a:xfrm>
              <a:off x="31759" y="-10788"/>
              <a:ext cx="1621283" cy="52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Les compétences</a:t>
              </a:r>
              <a:endParaRPr lang="zh-CN" alt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629150" y="2508250"/>
            <a:ext cx="1684338" cy="2430463"/>
            <a:chOff x="0" y="0"/>
            <a:chExt cx="1684800" cy="2430000"/>
          </a:xfrm>
        </p:grpSpPr>
        <p:sp>
          <p:nvSpPr>
            <p:cNvPr id="9257" name="矩形 61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7F7F7F">
                <a:alpha val="9999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58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92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404040"/>
                  </a:solidFill>
                </a:rPr>
                <a:t>C’est quoi une capacité ?</a:t>
              </a:r>
            </a:p>
          </p:txBody>
        </p:sp>
        <p:cxnSp>
          <p:nvCxnSpPr>
            <p:cNvPr id="9259" name="直接连接符 77"/>
            <p:cNvCxnSpPr>
              <a:cxnSpLocks noChangeShapeType="1"/>
            </p:cNvCxnSpPr>
            <p:nvPr/>
          </p:nvCxnSpPr>
          <p:spPr bwMode="auto">
            <a:xfrm>
              <a:off x="65106" y="534886"/>
              <a:ext cx="1554588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60" name="TextBox 146"/>
            <p:cNvSpPr txBox="1">
              <a:spLocks noChangeArrowheads="1"/>
            </p:cNvSpPr>
            <p:nvPr/>
          </p:nvSpPr>
          <p:spPr bwMode="auto">
            <a:xfrm>
              <a:off x="31759" y="113459"/>
              <a:ext cx="1621283" cy="30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400" dirty="0" smtClean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Les capacités</a:t>
              </a:r>
              <a:endParaRPr lang="en-US" sz="1400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6426200" y="2508250"/>
            <a:ext cx="1684338" cy="2430463"/>
            <a:chOff x="0" y="0"/>
            <a:chExt cx="1684800" cy="2430000"/>
          </a:xfrm>
        </p:grpSpPr>
        <p:sp>
          <p:nvSpPr>
            <p:cNvPr id="9262" name="矩形 65"/>
            <p:cNvSpPr>
              <a:spLocks noChangeArrowheads="1"/>
            </p:cNvSpPr>
            <p:nvPr/>
          </p:nvSpPr>
          <p:spPr bwMode="auto">
            <a:xfrm>
              <a:off x="0" y="0"/>
              <a:ext cx="1684800" cy="2430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12700" cmpd="sng">
              <a:solidFill>
                <a:srgbClr val="7F7F7F">
                  <a:alpha val="5300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9263" name="TextBox 146"/>
            <p:cNvSpPr txBox="1">
              <a:spLocks noChangeArrowheads="1"/>
            </p:cNvSpPr>
            <p:nvPr/>
          </p:nvSpPr>
          <p:spPr bwMode="auto">
            <a:xfrm>
              <a:off x="22231" y="663449"/>
              <a:ext cx="1621283" cy="12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404040"/>
                  </a:solidFill>
                </a:rPr>
                <a:t>La logique et imbrication des éléments </a:t>
              </a:r>
              <a:endParaRPr lang="en-US" dirty="0">
                <a:solidFill>
                  <a:srgbClr val="404040"/>
                </a:solidFill>
              </a:endParaRPr>
            </a:p>
            <a:p>
              <a:pPr algn="ctr"/>
              <a:endParaRPr lang="en-US" dirty="0">
                <a:solidFill>
                  <a:srgbClr val="404040"/>
                </a:solidFill>
              </a:endParaRPr>
            </a:p>
          </p:txBody>
        </p:sp>
        <p:cxnSp>
          <p:nvCxnSpPr>
            <p:cNvPr id="9264" name="直接连接符 79"/>
            <p:cNvCxnSpPr>
              <a:cxnSpLocks noChangeShapeType="1"/>
            </p:cNvCxnSpPr>
            <p:nvPr/>
          </p:nvCxnSpPr>
          <p:spPr bwMode="auto">
            <a:xfrm>
              <a:off x="65106" y="534886"/>
              <a:ext cx="1554588" cy="0"/>
            </a:xfrm>
            <a:prstGeom prst="line">
              <a:avLst/>
            </a:prstGeom>
            <a:noFill/>
            <a:ln w="19050" cmpd="sng">
              <a:solidFill>
                <a:srgbClr val="7F7F7F"/>
              </a:solidFill>
              <a:prstDash val="sysDash"/>
              <a:round/>
              <a:headEnd/>
              <a:tailEnd/>
            </a:ln>
          </p:spPr>
        </p:cxnSp>
        <p:sp>
          <p:nvSpPr>
            <p:cNvPr id="9265" name="TextBox 146"/>
            <p:cNvSpPr txBox="1">
              <a:spLocks noChangeArrowheads="1"/>
            </p:cNvSpPr>
            <p:nvPr/>
          </p:nvSpPr>
          <p:spPr bwMode="auto">
            <a:xfrm>
              <a:off x="31759" y="113459"/>
              <a:ext cx="1621283" cy="32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sz="1500" dirty="0" smtClean="0"/>
                <a:t>Logique</a:t>
              </a:r>
              <a:endParaRPr lang="zh-CN" altLang="en-US" sz="1500" dirty="0"/>
            </a:p>
          </p:txBody>
        </p:sp>
      </p:grpSp>
      <p:sp>
        <p:nvSpPr>
          <p:cNvPr id="50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Manuel de Formation Technique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" name="Image 4" descr="logo_ffess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9" y="4897438"/>
            <a:ext cx="9366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2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arton1682-3c8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809253"/>
            <a:ext cx="2000250" cy="1400175"/>
          </a:xfrm>
          <a:prstGeom prst="rect">
            <a:avLst/>
          </a:prstGeom>
        </p:spPr>
      </p:pic>
      <p:pic>
        <p:nvPicPr>
          <p:cNvPr id="20" name="Image 19" descr="carteN1.jpg"/>
          <p:cNvPicPr>
            <a:picLocks noChangeAspect="1"/>
          </p:cNvPicPr>
          <p:nvPr/>
        </p:nvPicPr>
        <p:blipFill>
          <a:blip r:embed="rId4" cstate="print"/>
          <a:srcRect l="5440" t="7561" r="7541" b="9280"/>
          <a:stretch>
            <a:fillRect/>
          </a:stretch>
        </p:blipFill>
        <p:spPr bwMode="auto">
          <a:xfrm>
            <a:off x="7380289" y="2737115"/>
            <a:ext cx="1152525" cy="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529241"/>
            <a:ext cx="9144000" cy="52805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Compétences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&amp; Prérogatives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251520" y="1117307"/>
            <a:ext cx="3240360" cy="6600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Code du Sport </a:t>
            </a:r>
            <a:r>
              <a:rPr lang="fr-FR" sz="1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(Loi)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251520" y="2737487"/>
            <a:ext cx="3240360" cy="6600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Manuel de Formation </a:t>
            </a:r>
            <a:r>
              <a:rPr lang="fr-FR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 </a:t>
            </a:r>
            <a:r>
              <a:rPr lang="fr-FR" sz="14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FFESSM)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gner un rectangle avec un coin diagonal 32"/>
          <p:cNvSpPr/>
          <p:nvPr/>
        </p:nvSpPr>
        <p:spPr>
          <a:xfrm>
            <a:off x="3563939" y="2641477"/>
            <a:ext cx="3887787" cy="129552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1103313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Explicite :</a:t>
            </a:r>
          </a:p>
          <a:p>
            <a:pPr defTabSz="1103313">
              <a:buFontTx/>
              <a:buChar char="-"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 l’organisation des niveaux</a:t>
            </a:r>
          </a:p>
          <a:p>
            <a:pPr defTabSz="1103313">
              <a:buFontTx/>
              <a:buChar char="-"/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 leurs conditions d’accès</a:t>
            </a:r>
          </a:p>
          <a:p>
            <a:pPr defTabSz="1103313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- leurs prérogatives</a:t>
            </a:r>
          </a:p>
          <a:p>
            <a:pPr defTabSz="1103313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- Contenus de formation</a:t>
            </a:r>
          </a:p>
        </p:txBody>
      </p:sp>
      <p:sp>
        <p:nvSpPr>
          <p:cNvPr id="34" name="Rogner un rectangle avec un coin diagonal 33"/>
          <p:cNvSpPr/>
          <p:nvPr/>
        </p:nvSpPr>
        <p:spPr>
          <a:xfrm>
            <a:off x="3563939" y="1117865"/>
            <a:ext cx="3887787" cy="1379595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1103313"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Définit </a:t>
            </a:r>
            <a:r>
              <a:rPr lang="fr-FR" dirty="0">
                <a:latin typeface="Arial" pitchFamily="34" charset="0"/>
                <a:cs typeface="Arial" pitchFamily="34" charset="0"/>
              </a:rPr>
              <a:t>des aptitudes PA20,PE20, etc...</a:t>
            </a:r>
          </a:p>
          <a:p>
            <a:pPr defTabSz="1103313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defTabSz="1103313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Donne les Prérogatives des niveaux</a:t>
            </a:r>
          </a:p>
        </p:txBody>
      </p:sp>
      <p:sp>
        <p:nvSpPr>
          <p:cNvPr id="35" name="Flèche vers le bas 34"/>
          <p:cNvSpPr/>
          <p:nvPr/>
        </p:nvSpPr>
        <p:spPr>
          <a:xfrm>
            <a:off x="1258888" y="1837532"/>
            <a:ext cx="1225550" cy="8400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611188" y="4057386"/>
            <a:ext cx="2520950" cy="4802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Compétences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184151" y="4897438"/>
            <a:ext cx="3375025" cy="5523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Capacités</a:t>
            </a:r>
            <a:br>
              <a:rPr lang="fr-FR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FR" sz="16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(savoir, savoir faire, savoir être)</a:t>
            </a:r>
            <a:endParaRPr lang="fr-FR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lèche vers le bas 37"/>
          <p:cNvSpPr/>
          <p:nvPr/>
        </p:nvSpPr>
        <p:spPr>
          <a:xfrm>
            <a:off x="1655763" y="4537604"/>
            <a:ext cx="431800" cy="359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Forme 46"/>
          <p:cNvCxnSpPr>
            <a:stCxn id="33" idx="1"/>
            <a:endCxn id="36" idx="3"/>
          </p:cNvCxnSpPr>
          <p:nvPr/>
        </p:nvCxnSpPr>
        <p:spPr>
          <a:xfrm rot="5400000">
            <a:off x="4139739" y="2929401"/>
            <a:ext cx="360494" cy="237569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Flèche vers le bas 47"/>
          <p:cNvSpPr/>
          <p:nvPr/>
        </p:nvSpPr>
        <p:spPr>
          <a:xfrm>
            <a:off x="1476376" y="3458104"/>
            <a:ext cx="792163" cy="539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Forme 48"/>
          <p:cNvCxnSpPr>
            <a:stCxn id="33" idx="1"/>
          </p:cNvCxnSpPr>
          <p:nvPr/>
        </p:nvCxnSpPr>
        <p:spPr>
          <a:xfrm rot="5400000">
            <a:off x="3935282" y="3565658"/>
            <a:ext cx="1201208" cy="194389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Rogner un rectangle avec un coin diagonal 51"/>
          <p:cNvSpPr/>
          <p:nvPr/>
        </p:nvSpPr>
        <p:spPr>
          <a:xfrm>
            <a:off x="4067176" y="4717521"/>
            <a:ext cx="3241675" cy="780521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1103313"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Savoir (connaissances)</a:t>
            </a:r>
          </a:p>
          <a:p>
            <a:pPr defTabSz="1103313"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Savoir Faire (maîtrise de techniques)</a:t>
            </a:r>
          </a:p>
          <a:p>
            <a:pPr defTabSz="1103313"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Savoir Être (comportement)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Logique 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52" grpId="0" animBg="1"/>
      <p:bldP spid="1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à coins arrondis 106"/>
          <p:cNvSpPr/>
          <p:nvPr/>
        </p:nvSpPr>
        <p:spPr>
          <a:xfrm>
            <a:off x="7092951" y="3452813"/>
            <a:ext cx="1800225" cy="1500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Capa na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Capa nb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Capa nc</a:t>
            </a:r>
          </a:p>
          <a:p>
            <a:pPr>
              <a:defRPr/>
            </a:pPr>
            <a:r>
              <a:rPr lang="fr-FR" dirty="0"/>
              <a:t>…</a:t>
            </a:r>
          </a:p>
        </p:txBody>
      </p:sp>
      <p:sp>
        <p:nvSpPr>
          <p:cNvPr id="106" name="Rectangle à coins arrondis 105"/>
          <p:cNvSpPr/>
          <p:nvPr/>
        </p:nvSpPr>
        <p:spPr>
          <a:xfrm>
            <a:off x="684213" y="3452813"/>
            <a:ext cx="1800225" cy="1500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Capa 1a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Capa 1b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Capa 1c</a:t>
            </a:r>
          </a:p>
          <a:p>
            <a:pPr>
              <a:defRPr/>
            </a:pPr>
            <a:r>
              <a:rPr lang="fr-FR" dirty="0"/>
              <a:t>…</a:t>
            </a:r>
          </a:p>
        </p:txBody>
      </p:sp>
      <p:sp>
        <p:nvSpPr>
          <p:cNvPr id="105" name="Rectangle à coins arrondis 104"/>
          <p:cNvSpPr/>
          <p:nvPr/>
        </p:nvSpPr>
        <p:spPr>
          <a:xfrm>
            <a:off x="3203576" y="3452813"/>
            <a:ext cx="1800225" cy="1500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Capa 2a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Capa 2b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Capa 2c</a:t>
            </a:r>
          </a:p>
          <a:p>
            <a:pPr>
              <a:defRPr/>
            </a:pPr>
            <a:r>
              <a:rPr lang="fr-FR" dirty="0"/>
              <a:t>…</a:t>
            </a:r>
          </a:p>
        </p:txBody>
      </p:sp>
      <p:sp>
        <p:nvSpPr>
          <p:cNvPr id="51" name="Line 8"/>
          <p:cNvSpPr>
            <a:spLocks noChangeShapeType="1"/>
          </p:cNvSpPr>
          <p:nvPr/>
        </p:nvSpPr>
        <p:spPr bwMode="auto">
          <a:xfrm>
            <a:off x="5076826" y="3074458"/>
            <a:ext cx="16414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56" name="Freeform 12"/>
          <p:cNvSpPr>
            <a:spLocks/>
          </p:cNvSpPr>
          <p:nvPr/>
        </p:nvSpPr>
        <p:spPr bwMode="auto">
          <a:xfrm>
            <a:off x="3132138" y="3217334"/>
            <a:ext cx="163512" cy="1629833"/>
          </a:xfrm>
          <a:custGeom>
            <a:avLst/>
            <a:gdLst>
              <a:gd name="T0" fmla="*/ 0 w 97"/>
              <a:gd name="T1" fmla="*/ 0 h 1105"/>
              <a:gd name="T2" fmla="*/ 0 w 97"/>
              <a:gd name="T3" fmla="*/ 1104 h 1105"/>
              <a:gd name="T4" fmla="*/ 96 w 97"/>
              <a:gd name="T5" fmla="*/ 1104 h 1105"/>
              <a:gd name="T6" fmla="*/ 0 60000 65536"/>
              <a:gd name="T7" fmla="*/ 0 60000 65536"/>
              <a:gd name="T8" fmla="*/ 0 60000 65536"/>
              <a:gd name="T9" fmla="*/ 0 w 97"/>
              <a:gd name="T10" fmla="*/ 0 h 1105"/>
              <a:gd name="T11" fmla="*/ 97 w 97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1105">
                <a:moveTo>
                  <a:pt x="0" y="0"/>
                </a:moveTo>
                <a:lnTo>
                  <a:pt x="0" y="1104"/>
                </a:lnTo>
                <a:lnTo>
                  <a:pt x="96" y="110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3121026" y="4533636"/>
            <a:ext cx="174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72" name="Line 14"/>
          <p:cNvSpPr>
            <a:spLocks noChangeShapeType="1"/>
          </p:cNvSpPr>
          <p:nvPr/>
        </p:nvSpPr>
        <p:spPr bwMode="auto">
          <a:xfrm>
            <a:off x="3121026" y="4112948"/>
            <a:ext cx="174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73" name="Line 15"/>
          <p:cNvSpPr>
            <a:spLocks noChangeShapeType="1"/>
          </p:cNvSpPr>
          <p:nvPr/>
        </p:nvSpPr>
        <p:spPr bwMode="auto">
          <a:xfrm>
            <a:off x="3121026" y="3665803"/>
            <a:ext cx="174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77" name="Line 19"/>
          <p:cNvSpPr>
            <a:spLocks noChangeShapeType="1"/>
          </p:cNvSpPr>
          <p:nvPr/>
        </p:nvSpPr>
        <p:spPr bwMode="auto">
          <a:xfrm flipH="1">
            <a:off x="1476376" y="2197365"/>
            <a:ext cx="2663825" cy="8400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78" name="Line 20"/>
          <p:cNvSpPr>
            <a:spLocks noChangeShapeType="1"/>
          </p:cNvSpPr>
          <p:nvPr/>
        </p:nvSpPr>
        <p:spPr bwMode="auto">
          <a:xfrm flipH="1">
            <a:off x="3851275" y="2197365"/>
            <a:ext cx="260350" cy="8400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>
            <a:off x="4067176" y="2197365"/>
            <a:ext cx="3673475" cy="7196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80" name="Freeform 22"/>
          <p:cNvSpPr>
            <a:spLocks/>
          </p:cNvSpPr>
          <p:nvPr/>
        </p:nvSpPr>
        <p:spPr bwMode="auto">
          <a:xfrm>
            <a:off x="611188" y="3157803"/>
            <a:ext cx="176212" cy="1689364"/>
          </a:xfrm>
          <a:custGeom>
            <a:avLst/>
            <a:gdLst>
              <a:gd name="T0" fmla="*/ 0 w 97"/>
              <a:gd name="T1" fmla="*/ 0 h 1105"/>
              <a:gd name="T2" fmla="*/ 0 w 97"/>
              <a:gd name="T3" fmla="*/ 1104 h 1105"/>
              <a:gd name="T4" fmla="*/ 96 w 97"/>
              <a:gd name="T5" fmla="*/ 1104 h 1105"/>
              <a:gd name="T6" fmla="*/ 0 60000 65536"/>
              <a:gd name="T7" fmla="*/ 0 60000 65536"/>
              <a:gd name="T8" fmla="*/ 0 60000 65536"/>
              <a:gd name="T9" fmla="*/ 0 w 97"/>
              <a:gd name="T10" fmla="*/ 0 h 1105"/>
              <a:gd name="T11" fmla="*/ 97 w 97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1105">
                <a:moveTo>
                  <a:pt x="0" y="0"/>
                </a:moveTo>
                <a:lnTo>
                  <a:pt x="0" y="1104"/>
                </a:lnTo>
                <a:lnTo>
                  <a:pt x="96" y="110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>
            <a:off x="612775" y="4533636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82" name="Line 24"/>
          <p:cNvSpPr>
            <a:spLocks noChangeShapeType="1"/>
          </p:cNvSpPr>
          <p:nvPr/>
        </p:nvSpPr>
        <p:spPr bwMode="auto">
          <a:xfrm>
            <a:off x="612775" y="4112948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83" name="Line 25"/>
          <p:cNvSpPr>
            <a:spLocks noChangeShapeType="1"/>
          </p:cNvSpPr>
          <p:nvPr/>
        </p:nvSpPr>
        <p:spPr bwMode="auto">
          <a:xfrm>
            <a:off x="612775" y="3665803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87" name="Freeform 29"/>
          <p:cNvSpPr>
            <a:spLocks/>
          </p:cNvSpPr>
          <p:nvPr/>
        </p:nvSpPr>
        <p:spPr bwMode="auto">
          <a:xfrm>
            <a:off x="7019926" y="3217334"/>
            <a:ext cx="169863" cy="1629833"/>
          </a:xfrm>
          <a:custGeom>
            <a:avLst/>
            <a:gdLst>
              <a:gd name="T0" fmla="*/ 0 w 97"/>
              <a:gd name="T1" fmla="*/ 0 h 1105"/>
              <a:gd name="T2" fmla="*/ 0 w 97"/>
              <a:gd name="T3" fmla="*/ 1104 h 1105"/>
              <a:gd name="T4" fmla="*/ 96 w 97"/>
              <a:gd name="T5" fmla="*/ 1104 h 1105"/>
              <a:gd name="T6" fmla="*/ 0 60000 65536"/>
              <a:gd name="T7" fmla="*/ 0 60000 65536"/>
              <a:gd name="T8" fmla="*/ 0 60000 65536"/>
              <a:gd name="T9" fmla="*/ 0 w 97"/>
              <a:gd name="T10" fmla="*/ 0 h 1105"/>
              <a:gd name="T11" fmla="*/ 97 w 97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1105">
                <a:moveTo>
                  <a:pt x="0" y="0"/>
                </a:moveTo>
                <a:lnTo>
                  <a:pt x="0" y="1104"/>
                </a:lnTo>
                <a:lnTo>
                  <a:pt x="96" y="110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-106" charset="-128"/>
            </a:endParaRPr>
          </a:p>
        </p:txBody>
      </p:sp>
      <p:sp>
        <p:nvSpPr>
          <p:cNvPr id="88" name="Line 30"/>
          <p:cNvSpPr>
            <a:spLocks noChangeShapeType="1"/>
          </p:cNvSpPr>
          <p:nvPr/>
        </p:nvSpPr>
        <p:spPr bwMode="auto">
          <a:xfrm>
            <a:off x="7015164" y="4386792"/>
            <a:ext cx="17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89" name="Line 31"/>
          <p:cNvSpPr>
            <a:spLocks noChangeShapeType="1"/>
          </p:cNvSpPr>
          <p:nvPr/>
        </p:nvSpPr>
        <p:spPr bwMode="auto">
          <a:xfrm>
            <a:off x="7015164" y="3993886"/>
            <a:ext cx="17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90" name="Line 32"/>
          <p:cNvSpPr>
            <a:spLocks noChangeShapeType="1"/>
          </p:cNvSpPr>
          <p:nvPr/>
        </p:nvSpPr>
        <p:spPr bwMode="auto">
          <a:xfrm>
            <a:off x="7015164" y="3665803"/>
            <a:ext cx="17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94" name="Line 36"/>
          <p:cNvSpPr>
            <a:spLocks noChangeShapeType="1"/>
          </p:cNvSpPr>
          <p:nvPr/>
        </p:nvSpPr>
        <p:spPr bwMode="auto">
          <a:xfrm flipV="1">
            <a:off x="4787901" y="3632729"/>
            <a:ext cx="504825" cy="42465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95" name="Line 37"/>
          <p:cNvSpPr>
            <a:spLocks noChangeShapeType="1"/>
          </p:cNvSpPr>
          <p:nvPr/>
        </p:nvSpPr>
        <p:spPr bwMode="auto">
          <a:xfrm>
            <a:off x="4787900" y="4057386"/>
            <a:ext cx="43180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latin typeface="Arial" pitchFamily="-106" charset="0"/>
              <a:ea typeface="+mn-ea"/>
            </a:endParaRPr>
          </a:p>
        </p:txBody>
      </p:sp>
      <p:sp>
        <p:nvSpPr>
          <p:cNvPr id="98" name="Rectangle 2"/>
          <p:cNvSpPr txBox="1">
            <a:spLocks noChangeArrowheads="1"/>
          </p:cNvSpPr>
          <p:nvPr/>
        </p:nvSpPr>
        <p:spPr>
          <a:xfrm>
            <a:off x="0" y="553244"/>
            <a:ext cx="9144000" cy="528059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fr-FR" altLang="ko-K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Compétences </a:t>
            </a:r>
            <a:r>
              <a:rPr lang="fr-FR" altLang="ko-K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굴림" pitchFamily="50" charset="-127"/>
                <a:cs typeface="Arial" pitchFamily="34" charset="0"/>
              </a:rPr>
              <a:t>&amp; Objectifs</a:t>
            </a:r>
          </a:p>
        </p:txBody>
      </p:sp>
      <p:sp>
        <p:nvSpPr>
          <p:cNvPr id="99" name="Rectangle à coins arrondis 98"/>
          <p:cNvSpPr/>
          <p:nvPr/>
        </p:nvSpPr>
        <p:spPr>
          <a:xfrm>
            <a:off x="2700339" y="1236928"/>
            <a:ext cx="3095625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dirty="0"/>
              <a:t>Objectif Final</a:t>
            </a:r>
          </a:p>
        </p:txBody>
      </p:sp>
      <p:sp>
        <p:nvSpPr>
          <p:cNvPr id="100" name="Rectangle à coins arrondis 99"/>
          <p:cNvSpPr/>
          <p:nvPr/>
        </p:nvSpPr>
        <p:spPr>
          <a:xfrm>
            <a:off x="468314" y="2618053"/>
            <a:ext cx="2016125" cy="599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Compét. </a:t>
            </a:r>
            <a:r>
              <a:rPr lang="fr-FR" dirty="0" smtClean="0"/>
              <a:t>1</a:t>
            </a:r>
          </a:p>
          <a:p>
            <a:pPr algn="ctr">
              <a:defRPr/>
            </a:pPr>
            <a:r>
              <a:rPr lang="fr-FR" i="1" dirty="0" smtClean="0"/>
              <a:t>Objectif spécifique</a:t>
            </a:r>
            <a:endParaRPr lang="fr-FR" i="1" dirty="0"/>
          </a:p>
        </p:txBody>
      </p:sp>
      <p:sp>
        <p:nvSpPr>
          <p:cNvPr id="101" name="Rectangle à coins arrondis 100"/>
          <p:cNvSpPr/>
          <p:nvPr/>
        </p:nvSpPr>
        <p:spPr>
          <a:xfrm>
            <a:off x="2987676" y="2618053"/>
            <a:ext cx="2016125" cy="599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Compét. </a:t>
            </a:r>
            <a:r>
              <a:rPr lang="fr-FR" dirty="0" smtClean="0"/>
              <a:t>2</a:t>
            </a:r>
          </a:p>
          <a:p>
            <a:pPr algn="ctr">
              <a:defRPr/>
            </a:pPr>
            <a:r>
              <a:rPr lang="fr-FR" i="1" dirty="0" smtClean="0"/>
              <a:t>Objectif spécifique</a:t>
            </a:r>
            <a:endParaRPr lang="fr-FR" i="1" dirty="0"/>
          </a:p>
        </p:txBody>
      </p:sp>
      <p:sp>
        <p:nvSpPr>
          <p:cNvPr id="102" name="Rectangle à coins arrondis 101"/>
          <p:cNvSpPr/>
          <p:nvPr/>
        </p:nvSpPr>
        <p:spPr>
          <a:xfrm>
            <a:off x="6875463" y="2618053"/>
            <a:ext cx="2017712" cy="599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Compét. </a:t>
            </a:r>
            <a:r>
              <a:rPr lang="fr-FR" dirty="0" smtClean="0"/>
              <a:t>N</a:t>
            </a:r>
          </a:p>
          <a:p>
            <a:pPr algn="ctr">
              <a:defRPr/>
            </a:pPr>
            <a:r>
              <a:rPr lang="fr-FR" i="1" dirty="0" smtClean="0"/>
              <a:t>Objectif spécifique</a:t>
            </a:r>
            <a:endParaRPr lang="fr-FR" i="1" dirty="0"/>
          </a:p>
        </p:txBody>
      </p:sp>
      <p:sp>
        <p:nvSpPr>
          <p:cNvPr id="103" name="Rectangle à coins arrondis 102"/>
          <p:cNvSpPr/>
          <p:nvPr/>
        </p:nvSpPr>
        <p:spPr>
          <a:xfrm>
            <a:off x="5148263" y="4417219"/>
            <a:ext cx="1592262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Objectif </a:t>
            </a:r>
            <a:br>
              <a:rPr lang="fr-FR" sz="2000" dirty="0"/>
            </a:br>
            <a:r>
              <a:rPr lang="fr-FR" sz="2000" dirty="0" smtClean="0"/>
              <a:t>Secondaire 2b </a:t>
            </a:r>
            <a:r>
              <a:rPr lang="fr-FR" sz="2000" dirty="0"/>
              <a:t>1</a:t>
            </a:r>
          </a:p>
        </p:txBody>
      </p:sp>
      <p:sp>
        <p:nvSpPr>
          <p:cNvPr id="104" name="Rectangle à coins arrondis 103"/>
          <p:cNvSpPr/>
          <p:nvPr/>
        </p:nvSpPr>
        <p:spPr>
          <a:xfrm>
            <a:off x="5148263" y="3337719"/>
            <a:ext cx="1592262" cy="96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Objectif </a:t>
            </a:r>
            <a:br>
              <a:rPr lang="fr-FR" sz="2000" dirty="0"/>
            </a:br>
            <a:r>
              <a:rPr lang="fr-FR" sz="2000" dirty="0" smtClean="0"/>
              <a:t>Secondaire </a:t>
            </a:r>
            <a:r>
              <a:rPr lang="fr-FR" sz="2000" dirty="0"/>
              <a:t>2b 2</a:t>
            </a:r>
          </a:p>
        </p:txBody>
      </p:sp>
      <p:sp>
        <p:nvSpPr>
          <p:cNvPr id="108" name="Rectangle avec flèche vers la gauche 107"/>
          <p:cNvSpPr/>
          <p:nvPr/>
        </p:nvSpPr>
        <p:spPr>
          <a:xfrm>
            <a:off x="6443662" y="1297782"/>
            <a:ext cx="2088777" cy="899583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Le Niveau 1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971551" y="3192793"/>
            <a:ext cx="1008063" cy="2407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Matériel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700213" y="3433564"/>
            <a:ext cx="1358900" cy="2394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Savoir gréer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692276" y="3937000"/>
            <a:ext cx="1008063" cy="24077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Savoir …</a:t>
            </a:r>
          </a:p>
        </p:txBody>
      </p:sp>
      <p:sp>
        <p:nvSpPr>
          <p:cNvPr id="115" name="Rectangle à coins arrondis 114"/>
          <p:cNvSpPr/>
          <p:nvPr/>
        </p:nvSpPr>
        <p:spPr>
          <a:xfrm>
            <a:off x="3203576" y="3877469"/>
            <a:ext cx="1592263" cy="420688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dirty="0"/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Logique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6" grpId="0" animBg="1"/>
      <p:bldP spid="105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8" grpId="0" animBg="1"/>
      <p:bldP spid="110" grpId="0" animBg="1"/>
      <p:bldP spid="113" grpId="0" animBg="1"/>
      <p:bldP spid="114" grpId="0" animBg="1"/>
      <p:bldP spid="1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0638" y="1129308"/>
            <a:ext cx="6562725" cy="546100"/>
            <a:chOff x="0" y="0"/>
            <a:chExt cx="6561756" cy="546060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auto">
            <a:xfrm>
              <a:off x="0" y="192074"/>
              <a:ext cx="6561756" cy="353986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Le cursus fédéral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90638" y="2243419"/>
            <a:ext cx="6562725" cy="546100"/>
            <a:chOff x="0" y="0"/>
            <a:chExt cx="6561756" cy="54606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561756" cy="546060"/>
            </a:xfrm>
          </p:grpSpPr>
          <p:sp>
            <p:nvSpPr>
              <p:cNvPr id="24" name="AutoShape 3"/>
              <p:cNvSpPr>
                <a:spLocks noChangeArrowheads="1"/>
              </p:cNvSpPr>
              <p:nvPr/>
            </p:nvSpPr>
            <p:spPr bwMode="auto">
              <a:xfrm>
                <a:off x="0" y="192074"/>
                <a:ext cx="6561756" cy="353986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25" name="AutoShape 3"/>
              <p:cNvSpPr>
                <a:spLocks noChangeArrowheads="1"/>
              </p:cNvSpPr>
              <p:nvPr/>
            </p:nvSpPr>
            <p:spPr bwMode="auto">
              <a:xfrm>
                <a:off x="65077" y="0"/>
                <a:ext cx="6431600" cy="482565"/>
              </a:xfrm>
              <a:prstGeom prst="rect">
                <a:avLst/>
              </a:prstGeom>
              <a:solidFill>
                <a:schemeClr val="tx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1860562" y="85339"/>
              <a:ext cx="2840633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Du terrestre à l’aquarien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290638" y="3357530"/>
            <a:ext cx="6562725" cy="546100"/>
            <a:chOff x="0" y="0"/>
            <a:chExt cx="6561756" cy="546060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0" y="192073"/>
              <a:ext cx="6561756" cy="353987"/>
            </a:xfrm>
            <a:prstGeom prst="rect">
              <a:avLst/>
            </a:prstGeom>
            <a:solidFill>
              <a:srgbClr val="595959"/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64331" y="0"/>
              <a:ext cx="6433094" cy="482482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 w="12700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Microsoft YaHei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76962" y="85339"/>
              <a:ext cx="4751826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Compétences, Capacités et MFT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Compétences et MFT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321643" y="4471640"/>
            <a:ext cx="6562725" cy="546100"/>
            <a:chOff x="0" y="0"/>
            <a:chExt cx="6561756" cy="546060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0" y="0"/>
              <a:ext cx="6561756" cy="546060"/>
              <a:chOff x="0" y="0"/>
              <a:chExt cx="6448390" cy="611157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0" y="214970"/>
                <a:ext cx="6448390" cy="396187"/>
              </a:xfrm>
              <a:prstGeom prst="rect">
                <a:avLst/>
              </a:prstGeom>
              <a:solidFill>
                <a:srgbClr val="595959"/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31" name="AutoShape 3"/>
              <p:cNvSpPr>
                <a:spLocks noChangeArrowheads="1"/>
              </p:cNvSpPr>
              <p:nvPr/>
            </p:nvSpPr>
            <p:spPr bwMode="auto">
              <a:xfrm>
                <a:off x="63953" y="0"/>
                <a:ext cx="6320483" cy="540092"/>
              </a:xfrm>
              <a:prstGeom prst="rect">
                <a:avLst/>
              </a:prstGeom>
              <a:solidFill>
                <a:schemeClr val="accent2">
                  <a:alpha val="88000"/>
                </a:schemeClr>
              </a:solidFill>
              <a:ln w="12700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644570" y="85339"/>
              <a:ext cx="3220249" cy="369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altLang="zh-CN" dirty="0" smtClean="0">
                  <a:solidFill>
                    <a:schemeClr val="bg1"/>
                  </a:solidFill>
                </a:rPr>
                <a:t>La finalité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611189" y="1657615"/>
            <a:ext cx="2016125" cy="599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Compétences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39751" y="1717146"/>
            <a:ext cx="2016125" cy="600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Compétences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84213" y="2618053"/>
            <a:ext cx="1800225" cy="1500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Capacité</a:t>
            </a:r>
          </a:p>
          <a:p>
            <a:pPr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Capacité</a:t>
            </a:r>
          </a:p>
          <a:p>
            <a:pPr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Capacité</a:t>
            </a:r>
          </a:p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>
            <a:off x="611188" y="2317750"/>
            <a:ext cx="176212" cy="1689365"/>
          </a:xfrm>
          <a:custGeom>
            <a:avLst/>
            <a:gdLst>
              <a:gd name="T0" fmla="*/ 0 w 97"/>
              <a:gd name="T1" fmla="*/ 0 h 1105"/>
              <a:gd name="T2" fmla="*/ 0 w 97"/>
              <a:gd name="T3" fmla="*/ 1104 h 1105"/>
              <a:gd name="T4" fmla="*/ 96 w 97"/>
              <a:gd name="T5" fmla="*/ 1104 h 1105"/>
              <a:gd name="T6" fmla="*/ 0 60000 65536"/>
              <a:gd name="T7" fmla="*/ 0 60000 65536"/>
              <a:gd name="T8" fmla="*/ 0 60000 65536"/>
              <a:gd name="T9" fmla="*/ 0 w 97"/>
              <a:gd name="T10" fmla="*/ 0 h 1105"/>
              <a:gd name="T11" fmla="*/ 97 w 97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1105">
                <a:moveTo>
                  <a:pt x="0" y="0"/>
                </a:moveTo>
                <a:lnTo>
                  <a:pt x="0" y="1104"/>
                </a:lnTo>
                <a:lnTo>
                  <a:pt x="96" y="110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06" charset="-128"/>
              <a:cs typeface="Arial" pitchFamily="34" charset="0"/>
            </a:endParaRP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612775" y="3693583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a typeface="+mn-ea"/>
              <a:cs typeface="Arial" pitchFamily="34" charset="0"/>
            </a:endParaRPr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612775" y="3272896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a typeface="+mn-ea"/>
              <a:cs typeface="Arial" pitchFamily="34" charset="0"/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612775" y="2825750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a typeface="+mn-ea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851" y="877094"/>
            <a:ext cx="2447925" cy="6601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dirty="0">
                <a:latin typeface="Arial" pitchFamily="34" charset="0"/>
                <a:cs typeface="Arial" pitchFamily="34" charset="0"/>
              </a:rPr>
              <a:t>Objectif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68314" y="1778000"/>
            <a:ext cx="2016125" cy="599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Compétences</a:t>
            </a:r>
          </a:p>
        </p:txBody>
      </p:sp>
      <p:sp>
        <p:nvSpPr>
          <p:cNvPr id="13" name="Rectangle avec flèche vers la gauche 12"/>
          <p:cNvSpPr/>
          <p:nvPr/>
        </p:nvSpPr>
        <p:spPr>
          <a:xfrm>
            <a:off x="6084889" y="2557199"/>
            <a:ext cx="2663825" cy="1620573"/>
          </a:xfrm>
          <a:prstGeom prst="leftArrowCallout">
            <a:avLst>
              <a:gd name="adj1" fmla="val 25000"/>
              <a:gd name="adj2" fmla="val 40511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700" dirty="0">
                <a:latin typeface="Arial" pitchFamily="34" charset="0"/>
                <a:cs typeface="Arial" pitchFamily="34" charset="0"/>
              </a:rPr>
              <a:t>ces </a:t>
            </a:r>
            <a:r>
              <a:rPr lang="fr-FR" sz="1700" b="1" dirty="0">
                <a:latin typeface="Arial" pitchFamily="34" charset="0"/>
                <a:cs typeface="Arial" pitchFamily="34" charset="0"/>
              </a:rPr>
              <a:t>exercices</a:t>
            </a:r>
            <a:r>
              <a:rPr lang="fr-FR" sz="1700" dirty="0">
                <a:latin typeface="Arial" pitchFamily="34" charset="0"/>
                <a:cs typeface="Arial" pitchFamily="34" charset="0"/>
              </a:rPr>
              <a:t>, et leurs mise en place, est le cœur du métier </a:t>
            </a:r>
            <a:r>
              <a:rPr lang="fr-FR" sz="1700" dirty="0" smtClean="0">
                <a:latin typeface="Arial" pitchFamily="34" charset="0"/>
                <a:cs typeface="Arial" pitchFamily="34" charset="0"/>
              </a:rPr>
              <a:t>du moniteur.</a:t>
            </a:r>
            <a:endParaRPr lang="fr-F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55651" y="3006990"/>
            <a:ext cx="1592263" cy="420688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171764" y="2677480"/>
            <a:ext cx="1592560" cy="420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Exercice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4171764" y="3157533"/>
            <a:ext cx="1592560" cy="420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Exercice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171764" y="3637587"/>
            <a:ext cx="1592560" cy="420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Exercice</a:t>
            </a:r>
          </a:p>
        </p:txBody>
      </p:sp>
      <p:sp>
        <p:nvSpPr>
          <p:cNvPr id="19" name="Rogner un rectangle avec un coin diagonal 18"/>
          <p:cNvSpPr/>
          <p:nvPr/>
        </p:nvSpPr>
        <p:spPr>
          <a:xfrm>
            <a:off x="4067176" y="985292"/>
            <a:ext cx="1800225" cy="139199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travailler le savoir être</a:t>
            </a:r>
          </a:p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s'adapter au milieu </a:t>
            </a:r>
          </a:p>
        </p:txBody>
      </p:sp>
      <p:cxnSp>
        <p:nvCxnSpPr>
          <p:cNvPr id="21" name="Connecteur droit 20"/>
          <p:cNvCxnSpPr>
            <a:stCxn id="19" idx="1"/>
          </p:cNvCxnSpPr>
          <p:nvPr/>
        </p:nvCxnSpPr>
        <p:spPr>
          <a:xfrm>
            <a:off x="4967289" y="2377282"/>
            <a:ext cx="0" cy="3003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Flèche vers le bas 21"/>
          <p:cNvSpPr/>
          <p:nvPr/>
        </p:nvSpPr>
        <p:spPr>
          <a:xfrm>
            <a:off x="1187451" y="1477699"/>
            <a:ext cx="576263" cy="359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39750" y="4537605"/>
            <a:ext cx="7056438" cy="48021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L’exercice est un moyen, pas une finalité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avec flèche vers la gauche 26"/>
          <p:cNvSpPr/>
          <p:nvPr/>
        </p:nvSpPr>
        <p:spPr>
          <a:xfrm>
            <a:off x="6084889" y="769268"/>
            <a:ext cx="2663825" cy="1728399"/>
          </a:xfrm>
          <a:prstGeom prst="leftArrowCallout">
            <a:avLst>
              <a:gd name="adj1" fmla="val 25000"/>
              <a:gd name="adj2" fmla="val 40511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4763" lvl="1" indent="-476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700" b="1" dirty="0">
                <a:latin typeface="Arial" pitchFamily="34" charset="0"/>
                <a:cs typeface="Arial" pitchFamily="34" charset="0"/>
              </a:rPr>
              <a:t>varier</a:t>
            </a:r>
            <a:r>
              <a:rPr lang="fr-FR" sz="1700" dirty="0">
                <a:latin typeface="Arial" pitchFamily="34" charset="0"/>
                <a:cs typeface="Arial" pitchFamily="34" charset="0"/>
              </a:rPr>
              <a:t> les situations d'exercices plutôt que de savoir faire parfaitement un exercice type.</a:t>
            </a:r>
          </a:p>
        </p:txBody>
      </p:sp>
      <p:cxnSp>
        <p:nvCxnSpPr>
          <p:cNvPr id="35" name="Connecteur droit 34"/>
          <p:cNvCxnSpPr>
            <a:stCxn id="15" idx="3"/>
          </p:cNvCxnSpPr>
          <p:nvPr/>
        </p:nvCxnSpPr>
        <p:spPr>
          <a:xfrm>
            <a:off x="2347913" y="3217333"/>
            <a:ext cx="27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avec flèche vers la droite 42"/>
          <p:cNvSpPr/>
          <p:nvPr/>
        </p:nvSpPr>
        <p:spPr>
          <a:xfrm>
            <a:off x="2555776" y="2797969"/>
            <a:ext cx="1656184" cy="899583"/>
          </a:xfrm>
          <a:prstGeom prst="rightArrowCallout">
            <a:avLst>
              <a:gd name="adj1" fmla="val 25000"/>
              <a:gd name="adj2" fmla="val 48416"/>
              <a:gd name="adj3" fmla="val 38509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Séances</a:t>
            </a: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La finalité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55576" y="2497460"/>
            <a:ext cx="1592263" cy="420688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en angle 29"/>
          <p:cNvCxnSpPr>
            <a:stCxn id="25" idx="3"/>
            <a:endCxn id="43" idx="0"/>
          </p:cNvCxnSpPr>
          <p:nvPr/>
        </p:nvCxnSpPr>
        <p:spPr>
          <a:xfrm>
            <a:off x="2347839" y="2707804"/>
            <a:ext cx="746006" cy="90165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" grpId="0" animBg="1"/>
      <p:bldP spid="11" grpId="0" animBg="1"/>
      <p:bldP spid="13" grpId="0" animBg="1"/>
      <p:bldP spid="15" grpId="0" animBg="1"/>
      <p:bldP spid="19" grpId="0" animBg="1"/>
      <p:bldP spid="22" grpId="0" animBg="1"/>
      <p:bldP spid="26" grpId="0" animBg="1"/>
      <p:bldP spid="27" grpId="0" animBg="1"/>
      <p:bldP spid="4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le isocèle 22"/>
          <p:cNvSpPr/>
          <p:nvPr/>
        </p:nvSpPr>
        <p:spPr>
          <a:xfrm rot="8086916">
            <a:off x="2945739" y="1011370"/>
            <a:ext cx="1128448" cy="2159000"/>
          </a:xfrm>
          <a:prstGeom prst="triangle">
            <a:avLst/>
          </a:prstGeom>
          <a:gradFill>
            <a:gsLst>
              <a:gs pos="0">
                <a:srgbClr val="92D050"/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4" name="Triangle isocèle 23"/>
          <p:cNvSpPr/>
          <p:nvPr/>
        </p:nvSpPr>
        <p:spPr>
          <a:xfrm rot="13090518">
            <a:off x="4878388" y="1213115"/>
            <a:ext cx="1352550" cy="1799167"/>
          </a:xfrm>
          <a:prstGeom prst="triangle">
            <a:avLst/>
          </a:prstGeom>
          <a:gradFill>
            <a:gsLst>
              <a:gs pos="0">
                <a:srgbClr val="92D050"/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5" name="Triangle isocèle 24"/>
          <p:cNvSpPr/>
          <p:nvPr/>
        </p:nvSpPr>
        <p:spPr>
          <a:xfrm rot="5400000">
            <a:off x="1558926" y="2102115"/>
            <a:ext cx="1127125" cy="2159000"/>
          </a:xfrm>
          <a:prstGeom prst="triangle">
            <a:avLst/>
          </a:prstGeom>
          <a:gradFill>
            <a:gsLst>
              <a:gs pos="0">
                <a:srgbClr val="92D050"/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6" name="Triangle isocèle 25"/>
          <p:cNvSpPr/>
          <p:nvPr/>
        </p:nvSpPr>
        <p:spPr>
          <a:xfrm rot="2059655">
            <a:off x="2830513" y="3078427"/>
            <a:ext cx="1352550" cy="1799167"/>
          </a:xfrm>
          <a:prstGeom prst="triangle">
            <a:avLst/>
          </a:prstGeom>
          <a:gradFill>
            <a:gsLst>
              <a:gs pos="0">
                <a:srgbClr val="92D050"/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7" name="Triangle isocèle 26"/>
          <p:cNvSpPr/>
          <p:nvPr/>
        </p:nvSpPr>
        <p:spPr>
          <a:xfrm rot="19238180">
            <a:off x="4959350" y="3190875"/>
            <a:ext cx="1352550" cy="1799167"/>
          </a:xfrm>
          <a:prstGeom prst="triangle">
            <a:avLst/>
          </a:prstGeom>
          <a:gradFill>
            <a:gsLst>
              <a:gs pos="0">
                <a:srgbClr val="92D050"/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8" name="Triangle isocèle 27"/>
          <p:cNvSpPr/>
          <p:nvPr/>
        </p:nvSpPr>
        <p:spPr>
          <a:xfrm rot="16200000">
            <a:off x="6239670" y="2102909"/>
            <a:ext cx="1127125" cy="2157413"/>
          </a:xfrm>
          <a:prstGeom prst="triangle">
            <a:avLst/>
          </a:prstGeom>
          <a:gradFill>
            <a:gsLst>
              <a:gs pos="0">
                <a:srgbClr val="92D050"/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627784" y="2497460"/>
            <a:ext cx="3816424" cy="132014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2628428" y="2857500"/>
            <a:ext cx="3815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Commission Technique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e 28"/>
          <p:cNvGrpSpPr>
            <a:grpSpLocks/>
          </p:cNvGrpSpPr>
          <p:nvPr/>
        </p:nvGrpSpPr>
        <p:grpSpPr bwMode="auto">
          <a:xfrm>
            <a:off x="162608" y="2557198"/>
            <a:ext cx="1800450" cy="1199885"/>
            <a:chOff x="163374" y="3068960"/>
            <a:chExt cx="1800200" cy="1440160"/>
          </a:xfrm>
        </p:grpSpPr>
        <p:sp>
          <p:nvSpPr>
            <p:cNvPr id="8" name="Ellipse 7"/>
            <p:cNvSpPr/>
            <p:nvPr/>
          </p:nvSpPr>
          <p:spPr>
            <a:xfrm>
              <a:off x="163374" y="3068960"/>
              <a:ext cx="1800200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450" name="Rectangle 16"/>
            <p:cNvSpPr>
              <a:spLocks noChangeArrowheads="1"/>
            </p:cNvSpPr>
            <p:nvPr/>
          </p:nvSpPr>
          <p:spPr bwMode="auto">
            <a:xfrm>
              <a:off x="445262" y="3480277"/>
              <a:ext cx="1236427" cy="5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Mélanges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e 29"/>
          <p:cNvGrpSpPr>
            <a:grpSpLocks/>
          </p:cNvGrpSpPr>
          <p:nvPr/>
        </p:nvGrpSpPr>
        <p:grpSpPr bwMode="auto">
          <a:xfrm>
            <a:off x="1908176" y="877094"/>
            <a:ext cx="1800225" cy="1199885"/>
            <a:chOff x="1907704" y="1052736"/>
            <a:chExt cx="1800200" cy="1440160"/>
          </a:xfrm>
        </p:grpSpPr>
        <p:sp>
          <p:nvSpPr>
            <p:cNvPr id="7" name="Ellipse 6"/>
            <p:cNvSpPr/>
            <p:nvPr/>
          </p:nvSpPr>
          <p:spPr>
            <a:xfrm>
              <a:off x="1907704" y="1052736"/>
              <a:ext cx="1800200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446" name="Rectangle 17"/>
            <p:cNvSpPr>
              <a:spLocks noChangeArrowheads="1"/>
            </p:cNvSpPr>
            <p:nvPr/>
          </p:nvSpPr>
          <p:spPr bwMode="auto">
            <a:xfrm>
              <a:off x="2123253" y="1355455"/>
              <a:ext cx="1404629" cy="77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Niveaux de plongeur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e 30"/>
          <p:cNvGrpSpPr>
            <a:grpSpLocks/>
          </p:cNvGrpSpPr>
          <p:nvPr/>
        </p:nvGrpSpPr>
        <p:grpSpPr bwMode="auto">
          <a:xfrm>
            <a:off x="5219698" y="877094"/>
            <a:ext cx="1800224" cy="1199885"/>
            <a:chOff x="5220072" y="1052736"/>
            <a:chExt cx="1800200" cy="1440160"/>
          </a:xfrm>
        </p:grpSpPr>
        <p:sp>
          <p:nvSpPr>
            <p:cNvPr id="13" name="Ellipse 12"/>
            <p:cNvSpPr/>
            <p:nvPr/>
          </p:nvSpPr>
          <p:spPr>
            <a:xfrm>
              <a:off x="5220072" y="1052736"/>
              <a:ext cx="1800200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442" name="Rectangle 18"/>
            <p:cNvSpPr>
              <a:spLocks noChangeArrowheads="1"/>
            </p:cNvSpPr>
            <p:nvPr/>
          </p:nvSpPr>
          <p:spPr bwMode="auto">
            <a:xfrm>
              <a:off x="5309490" y="1355455"/>
              <a:ext cx="1621373" cy="775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Niveaux</a:t>
              </a:r>
              <a:br>
                <a:rPr lang="fr-FR" b="1" dirty="0" smtClean="0">
                  <a:solidFill>
                    <a:schemeClr val="bg1"/>
                  </a:solidFill>
                </a:rPr>
              </a:br>
              <a:r>
                <a:rPr lang="fr-FR" b="1" dirty="0" smtClean="0">
                  <a:solidFill>
                    <a:schemeClr val="bg1"/>
                  </a:solidFill>
                </a:rPr>
                <a:t>d’encadrants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e 31"/>
          <p:cNvGrpSpPr>
            <a:grpSpLocks/>
          </p:cNvGrpSpPr>
          <p:nvPr/>
        </p:nvGrpSpPr>
        <p:grpSpPr bwMode="auto">
          <a:xfrm>
            <a:off x="7092951" y="2557198"/>
            <a:ext cx="1800225" cy="1199885"/>
            <a:chOff x="7092280" y="3068960"/>
            <a:chExt cx="1800200" cy="1440160"/>
          </a:xfrm>
        </p:grpSpPr>
        <p:sp>
          <p:nvSpPr>
            <p:cNvPr id="11" name="Ellipse 10"/>
            <p:cNvSpPr/>
            <p:nvPr/>
          </p:nvSpPr>
          <p:spPr>
            <a:xfrm>
              <a:off x="7092280" y="3068960"/>
              <a:ext cx="1800200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438" name="Rectangle 19"/>
            <p:cNvSpPr>
              <a:spLocks noChangeArrowheads="1"/>
            </p:cNvSpPr>
            <p:nvPr/>
          </p:nvSpPr>
          <p:spPr bwMode="auto">
            <a:xfrm>
              <a:off x="7245715" y="3429397"/>
              <a:ext cx="1493334" cy="44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Secourisme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e 32"/>
          <p:cNvGrpSpPr>
            <a:grpSpLocks/>
          </p:cNvGrpSpPr>
          <p:nvPr/>
        </p:nvGrpSpPr>
        <p:grpSpPr bwMode="auto">
          <a:xfrm>
            <a:off x="5478644" y="4237303"/>
            <a:ext cx="1801453" cy="1199885"/>
            <a:chOff x="5479123" y="5085184"/>
            <a:chExt cx="1800200" cy="1440160"/>
          </a:xfrm>
        </p:grpSpPr>
        <p:sp>
          <p:nvSpPr>
            <p:cNvPr id="10" name="Ellipse 9"/>
            <p:cNvSpPr/>
            <p:nvPr/>
          </p:nvSpPr>
          <p:spPr>
            <a:xfrm>
              <a:off x="5479123" y="5085184"/>
              <a:ext cx="1800200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434" name="Rectangle 20"/>
            <p:cNvSpPr>
              <a:spLocks noChangeArrowheads="1"/>
            </p:cNvSpPr>
            <p:nvPr/>
          </p:nvSpPr>
          <p:spPr bwMode="auto">
            <a:xfrm>
              <a:off x="5934302" y="5503337"/>
              <a:ext cx="889844" cy="44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Divers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33"/>
          <p:cNvGrpSpPr>
            <a:grpSpLocks/>
          </p:cNvGrpSpPr>
          <p:nvPr/>
        </p:nvGrpSpPr>
        <p:grpSpPr bwMode="auto">
          <a:xfrm>
            <a:off x="1979687" y="4237303"/>
            <a:ext cx="1800225" cy="1199885"/>
            <a:chOff x="1835696" y="5085184"/>
            <a:chExt cx="1800200" cy="1440160"/>
          </a:xfrm>
        </p:grpSpPr>
        <p:sp>
          <p:nvSpPr>
            <p:cNvPr id="9" name="Ellipse 8"/>
            <p:cNvSpPr/>
            <p:nvPr/>
          </p:nvSpPr>
          <p:spPr>
            <a:xfrm>
              <a:off x="1835696" y="5085184"/>
              <a:ext cx="1800200" cy="144016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430" name="Rectangle 21"/>
            <p:cNvSpPr>
              <a:spLocks noChangeArrowheads="1"/>
            </p:cNvSpPr>
            <p:nvPr/>
          </p:nvSpPr>
          <p:spPr bwMode="auto">
            <a:xfrm>
              <a:off x="2207280" y="5503337"/>
              <a:ext cx="1057035" cy="44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Matériel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cursus fédéral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4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611189" y="1753171"/>
            <a:ext cx="2016125" cy="599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Compétences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539751" y="1812702"/>
            <a:ext cx="2016125" cy="600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Compétences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84213" y="2713608"/>
            <a:ext cx="4895850" cy="2016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Capacité : « Eliminer </a:t>
            </a:r>
            <a:r>
              <a:rPr lang="fr-FR" dirty="0">
                <a:latin typeface="Arial" pitchFamily="34" charset="0"/>
                <a:cs typeface="Arial" pitchFamily="34" charset="0"/>
              </a:rPr>
              <a:t>l’eau du masque en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immersion » :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La dissociation de la ventilation et l’élimination de l’eau doivent au final être réalisées spontanément et sans stress. </a:t>
            </a:r>
          </a:p>
          <a:p>
            <a:pPr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…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>
            <a:off x="611560" y="2413306"/>
            <a:ext cx="175840" cy="2100378"/>
          </a:xfrm>
          <a:custGeom>
            <a:avLst/>
            <a:gdLst>
              <a:gd name="T0" fmla="*/ 0 w 97"/>
              <a:gd name="T1" fmla="*/ 0 h 1105"/>
              <a:gd name="T2" fmla="*/ 0 w 97"/>
              <a:gd name="T3" fmla="*/ 1104 h 1105"/>
              <a:gd name="T4" fmla="*/ 96 w 97"/>
              <a:gd name="T5" fmla="*/ 1104 h 1105"/>
              <a:gd name="T6" fmla="*/ 0 60000 65536"/>
              <a:gd name="T7" fmla="*/ 0 60000 65536"/>
              <a:gd name="T8" fmla="*/ 0 60000 65536"/>
              <a:gd name="T9" fmla="*/ 0 w 97"/>
              <a:gd name="T10" fmla="*/ 0 h 1105"/>
              <a:gd name="T11" fmla="*/ 97 w 97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" h="1105">
                <a:moveTo>
                  <a:pt x="0" y="0"/>
                </a:moveTo>
                <a:lnTo>
                  <a:pt x="0" y="1104"/>
                </a:lnTo>
                <a:lnTo>
                  <a:pt x="96" y="1104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9" tIns="45714" rIns="91429" bIns="45714"/>
          <a:lstStyle/>
          <a:p>
            <a:pPr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-106" charset="-128"/>
              <a:cs typeface="Arial" pitchFamily="34" charset="0"/>
            </a:endParaRPr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612775" y="2921306"/>
            <a:ext cx="173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fr-FR" dirty="0">
              <a:ea typeface="+mn-ea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851" y="769268"/>
            <a:ext cx="8568629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fr-FR" sz="1400" b="1" dirty="0">
                <a:latin typeface="Arial" pitchFamily="34" charset="0"/>
                <a:cs typeface="Arial" pitchFamily="34" charset="0"/>
              </a:rPr>
              <a:t>Prérogatives N1 :</a:t>
            </a:r>
          </a:p>
          <a:p>
            <a:r>
              <a:rPr lang="fr-FR" sz="1400" dirty="0">
                <a:latin typeface="Arial" pitchFamily="34" charset="0"/>
                <a:cs typeface="Arial" pitchFamily="34" charset="0"/>
              </a:rPr>
              <a:t>R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éaliser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des plongées d’exploration j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usqu’à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20 m de profondeur, au sein d’une palanquée, avec un Guide de Palanquée (GP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) sécurisées, mises 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en place par un Directeur de Plongée (DP), selon </a:t>
            </a:r>
            <a:r>
              <a:rPr lang="fr-FR" sz="1400" dirty="0" smtClean="0">
                <a:latin typeface="Arial" pitchFamily="34" charset="0"/>
                <a:cs typeface="Arial" pitchFamily="34" charset="0"/>
              </a:rPr>
              <a:t>les règles du CdS.. </a:t>
            </a:r>
            <a:endParaRPr lang="fr-F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8314" y="1873556"/>
            <a:ext cx="2016125" cy="719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Compétences 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2 «évolution en environnement aquatique et subaquatique»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0028" y="2808338"/>
            <a:ext cx="4665805" cy="1284845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100392" y="2713029"/>
            <a:ext cx="936104" cy="420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Exercice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100392" y="3193083"/>
            <a:ext cx="936104" cy="420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Exercice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8100392" y="3673136"/>
            <a:ext cx="936104" cy="4200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Exercice</a:t>
            </a:r>
          </a:p>
        </p:txBody>
      </p:sp>
      <p:sp>
        <p:nvSpPr>
          <p:cNvPr id="22" name="Flèche vers le bas 21"/>
          <p:cNvSpPr/>
          <p:nvPr/>
        </p:nvSpPr>
        <p:spPr>
          <a:xfrm>
            <a:off x="1187451" y="1561563"/>
            <a:ext cx="576263" cy="359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683568" y="4969570"/>
            <a:ext cx="7056438" cy="4802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  <a:sym typeface="Symbol" pitchFamily="18" charset="2"/>
              </a:rPr>
              <a:t>L’exercice est un moyen, pas une finalité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34"/>
          <p:cNvCxnSpPr>
            <a:stCxn id="15" idx="3"/>
            <a:endCxn id="43" idx="1"/>
          </p:cNvCxnSpPr>
          <p:nvPr/>
        </p:nvCxnSpPr>
        <p:spPr>
          <a:xfrm flipV="1">
            <a:off x="5405833" y="3253544"/>
            <a:ext cx="390130" cy="1972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Rectangle avec flèche vers la droite 42"/>
          <p:cNvSpPr/>
          <p:nvPr/>
        </p:nvSpPr>
        <p:spPr>
          <a:xfrm>
            <a:off x="5795963" y="1705372"/>
            <a:ext cx="2376487" cy="3096344"/>
          </a:xfrm>
          <a:prstGeom prst="rightArrowCallout">
            <a:avLst>
              <a:gd name="adj1" fmla="val 25000"/>
              <a:gd name="adj2" fmla="val 21407"/>
              <a:gd name="adj3" fmla="val 25005"/>
              <a:gd name="adj4" fmla="val 65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Arial" pitchFamily="34" charset="0"/>
                <a:cs typeface="Arial" pitchFamily="34" charset="0"/>
              </a:rPr>
              <a:t>Séances</a:t>
            </a:r>
          </a:p>
          <a:p>
            <a:pPr algn="ctr">
              <a:defRPr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posé au fond de la piscine, dans 2m d’eau, enlever son masque sans délai sur signe du moniteur (2s.), effectuer 3 cycles de DBN et vider le masque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323528" y="121196"/>
            <a:ext cx="8820473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La finalité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" grpId="0" animBg="1"/>
      <p:bldP spid="11" grpId="0" animBg="1"/>
      <p:bldP spid="15" grpId="0" animBg="1"/>
      <p:bldP spid="22" grpId="0" animBg="1"/>
      <p:bldP spid="26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3398838"/>
            <a:ext cx="9144000" cy="23177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6875" y="1177925"/>
            <a:ext cx="57626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zh-CN" sz="4800" b="1" i="1" dirty="0" smtClean="0">
                <a:solidFill>
                  <a:srgbClr val="4F81BD"/>
                </a:solidFill>
                <a:ea typeface="Microsoft YaHei" pitchFamily="34" charset="-122"/>
              </a:rPr>
              <a:t>Vos Questions ?</a:t>
            </a:r>
            <a:endParaRPr lang="zh-CN" altLang="en-US" sz="4800" b="1" i="1" dirty="0">
              <a:solidFill>
                <a:srgbClr val="4F81BD"/>
              </a:solidFill>
              <a:ea typeface="Microsoft YaHei" pitchFamily="34" charset="-122"/>
            </a:endParaRPr>
          </a:p>
        </p:txBody>
      </p:sp>
      <p:sp>
        <p:nvSpPr>
          <p:cNvPr id="14340" name="TextBox 5"/>
          <p:cNvSpPr>
            <a:spLocks noChangeArrowheads="1"/>
          </p:cNvSpPr>
          <p:nvPr/>
        </p:nvSpPr>
        <p:spPr bwMode="auto">
          <a:xfrm>
            <a:off x="323850" y="3697288"/>
            <a:ext cx="77765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r-FR" altLang="zh-CN" sz="3000" dirty="0" smtClean="0">
                <a:solidFill>
                  <a:srgbClr val="5F5F5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Logique Prérogatives </a:t>
            </a:r>
            <a:r>
              <a:rPr lang="fr-FR" altLang="zh-CN" sz="3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Haettenschweiler" pitchFamily="34" charset="0"/>
              </a:rPr>
              <a:t>- Compétences</a:t>
            </a:r>
            <a:endParaRPr lang="zh-CN" altLang="en-US" sz="3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41" name="TextBox 6"/>
          <p:cNvSpPr>
            <a:spLocks noChangeArrowheads="1"/>
          </p:cNvSpPr>
          <p:nvPr/>
        </p:nvSpPr>
        <p:spPr bwMode="auto">
          <a:xfrm>
            <a:off x="396875" y="4418013"/>
            <a:ext cx="2759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latin typeface="Mistral" pitchFamily="66" charset="0"/>
                <a:sym typeface="Mistral" pitchFamily="66" charset="0"/>
              </a:rPr>
              <a:t>Formation initiale MF1 - FFESSM</a:t>
            </a:r>
            <a:endParaRPr lang="en-US" dirty="0">
              <a:solidFill>
                <a:schemeClr val="bg1"/>
              </a:solidFill>
              <a:latin typeface="Mistral" pitchFamily="66" charset="0"/>
              <a:sym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ea typeface="Microsoft YaHei" pitchFamily="34" charset="-122"/>
                <a:cs typeface="Arial" pitchFamily="34" charset="0"/>
              </a:rPr>
              <a:t>Le cursus fédéral</a:t>
            </a:r>
            <a:endParaRPr lang="zh-CN" altLang="en-US" sz="2800" dirty="0">
              <a:solidFill>
                <a:schemeClr val="bg1"/>
              </a:solidFill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43608" y="1129216"/>
            <a:ext cx="3024336" cy="1656184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85750" indent="-285750"/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La plongée aux mélanges :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Nitrox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Trimix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Recycleur</a:t>
            </a:r>
            <a:endParaRPr lang="fr-FR" altLang="ja-JP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" name="Rectangle à coins arrondis 5"/>
          <p:cNvSpPr/>
          <p:nvPr/>
        </p:nvSpPr>
        <p:spPr>
          <a:xfrm>
            <a:off x="1043608" y="3505572"/>
            <a:ext cx="3024336" cy="1656184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85750" indent="-285750"/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Le secourisme :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RIFAP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ANTEOR</a:t>
            </a:r>
            <a:endParaRPr lang="fr-FR" altLang="ja-JP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Rectangle à coins arrondis 5"/>
          <p:cNvSpPr/>
          <p:nvPr/>
        </p:nvSpPr>
        <p:spPr>
          <a:xfrm>
            <a:off x="4896036" y="1129492"/>
            <a:ext cx="3024000" cy="16560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85750" indent="-285750"/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Matériel :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TIV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Stations de gonflage</a:t>
            </a:r>
          </a:p>
          <a:p>
            <a:endParaRPr lang="fr-FR" altLang="ja-JP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0" name="Rectangle à coins arrondis 5"/>
          <p:cNvSpPr/>
          <p:nvPr/>
        </p:nvSpPr>
        <p:spPr>
          <a:xfrm>
            <a:off x="4896036" y="3505756"/>
            <a:ext cx="3024000" cy="16560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85750" indent="-285750"/>
            <a:r>
              <a:rPr lang="fr-FR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Divers :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Vêtement sec</a:t>
            </a:r>
          </a:p>
          <a:p>
            <a:pPr marL="285750" indent="-285750">
              <a:buFont typeface="Arial"/>
              <a:buChar char="•"/>
            </a:pPr>
            <a:r>
              <a:rPr lang="fr-FR" altLang="ja-JP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…</a:t>
            </a:r>
            <a:endParaRPr lang="fr-FR" altLang="ja-JP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8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/>
        </p:nvGraphicFramePr>
        <p:xfrm>
          <a:off x="1475656" y="-598884"/>
          <a:ext cx="74888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323528" y="114300"/>
            <a:ext cx="882047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cursus fédéral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31640" y="847260"/>
            <a:ext cx="1279781" cy="4320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i="1" kern="1200" dirty="0" smtClean="0"/>
              <a:t>Jeunes</a:t>
            </a:r>
            <a:endParaRPr lang="fr-FR" sz="1800" kern="1200" dirty="0"/>
          </a:p>
        </p:txBody>
      </p:sp>
      <p:sp>
        <p:nvSpPr>
          <p:cNvPr id="51" name="Rectangle 50"/>
          <p:cNvSpPr/>
          <p:nvPr/>
        </p:nvSpPr>
        <p:spPr>
          <a:xfrm>
            <a:off x="843947" y="2755472"/>
            <a:ext cx="1279781" cy="36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i="1" kern="1200" dirty="0" smtClean="0"/>
              <a:t>Argent</a:t>
            </a:r>
            <a:endParaRPr lang="fr-FR" sz="1800" kern="1200" dirty="0"/>
          </a:p>
        </p:txBody>
      </p:sp>
      <p:sp>
        <p:nvSpPr>
          <p:cNvPr id="52" name="Rectangle 51"/>
          <p:cNvSpPr/>
          <p:nvPr/>
        </p:nvSpPr>
        <p:spPr>
          <a:xfrm>
            <a:off x="843947" y="2287420"/>
            <a:ext cx="1279781" cy="36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Bronze</a:t>
            </a:r>
            <a:endParaRPr lang="fr-FR" sz="1800" kern="1200" dirty="0"/>
          </a:p>
        </p:txBody>
      </p:sp>
      <p:sp>
        <p:nvSpPr>
          <p:cNvPr id="53" name="Rectangle 52"/>
          <p:cNvSpPr/>
          <p:nvPr/>
        </p:nvSpPr>
        <p:spPr>
          <a:xfrm>
            <a:off x="843947" y="3302732"/>
            <a:ext cx="775725" cy="36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i="1" kern="1200" dirty="0" smtClean="0"/>
              <a:t>Or</a:t>
            </a:r>
            <a:endParaRPr lang="fr-FR" sz="1800" kern="1200" dirty="0"/>
          </a:p>
        </p:txBody>
      </p:sp>
      <p:graphicFrame>
        <p:nvGraphicFramePr>
          <p:cNvPr id="88" name="Diagramme 87"/>
          <p:cNvGraphicFramePr/>
          <p:nvPr>
            <p:extLst>
              <p:ext uri="{D42A27DB-BD31-4B8C-83A1-F6EECF244321}">
                <p14:modId xmlns:p14="http://schemas.microsoft.com/office/powerpoint/2010/main" xmlns="" val="3884529546"/>
              </p:ext>
            </p:extLst>
          </p:nvPr>
        </p:nvGraphicFramePr>
        <p:xfrm>
          <a:off x="467544" y="3577580"/>
          <a:ext cx="316835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Rectangle 55"/>
          <p:cNvSpPr/>
          <p:nvPr/>
        </p:nvSpPr>
        <p:spPr>
          <a:xfrm>
            <a:off x="2500131" y="769268"/>
            <a:ext cx="1279781" cy="51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N1</a:t>
            </a:r>
            <a:endParaRPr lang="fr-FR" sz="1800" kern="1200" dirty="0"/>
          </a:p>
        </p:txBody>
      </p:sp>
      <p:sp>
        <p:nvSpPr>
          <p:cNvPr id="57" name="Rectangle 56"/>
          <p:cNvSpPr/>
          <p:nvPr/>
        </p:nvSpPr>
        <p:spPr>
          <a:xfrm>
            <a:off x="3652259" y="769268"/>
            <a:ext cx="1279781" cy="51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N2</a:t>
            </a:r>
            <a:endParaRPr lang="fr-FR" sz="1800" kern="1200" dirty="0"/>
          </a:p>
        </p:txBody>
      </p:sp>
      <p:sp>
        <p:nvSpPr>
          <p:cNvPr id="58" name="Rectangle 57"/>
          <p:cNvSpPr/>
          <p:nvPr/>
        </p:nvSpPr>
        <p:spPr>
          <a:xfrm>
            <a:off x="4732379" y="769268"/>
            <a:ext cx="1279781" cy="51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N3</a:t>
            </a:r>
            <a:endParaRPr lang="fr-FR" sz="1800" kern="1200" dirty="0"/>
          </a:p>
        </p:txBody>
      </p:sp>
      <p:sp>
        <p:nvSpPr>
          <p:cNvPr id="59" name="Rectangle 58"/>
          <p:cNvSpPr/>
          <p:nvPr/>
        </p:nvSpPr>
        <p:spPr>
          <a:xfrm>
            <a:off x="5884507" y="769268"/>
            <a:ext cx="1279781" cy="51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N4</a:t>
            </a:r>
            <a:endParaRPr lang="fr-FR" sz="1800" kern="1200" dirty="0"/>
          </a:p>
        </p:txBody>
      </p:sp>
      <p:sp>
        <p:nvSpPr>
          <p:cNvPr id="60" name="Rectangle 59"/>
          <p:cNvSpPr/>
          <p:nvPr/>
        </p:nvSpPr>
        <p:spPr>
          <a:xfrm>
            <a:off x="7036635" y="769268"/>
            <a:ext cx="1279781" cy="5100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N5</a:t>
            </a:r>
            <a:endParaRPr lang="fr-FR" sz="1800" kern="1200" dirty="0"/>
          </a:p>
        </p:txBody>
      </p:sp>
      <p:sp>
        <p:nvSpPr>
          <p:cNvPr id="63" name="Rectangle 62"/>
          <p:cNvSpPr/>
          <p:nvPr/>
        </p:nvSpPr>
        <p:spPr>
          <a:xfrm>
            <a:off x="4355870" y="2036618"/>
            <a:ext cx="811856" cy="538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PA40</a:t>
            </a:r>
            <a:endParaRPr lang="fr-FR" sz="1800" kern="1200" dirty="0"/>
          </a:p>
        </p:txBody>
      </p:sp>
      <p:grpSp>
        <p:nvGrpSpPr>
          <p:cNvPr id="93" name="Groupe 92"/>
          <p:cNvGrpSpPr/>
          <p:nvPr/>
        </p:nvGrpSpPr>
        <p:grpSpPr>
          <a:xfrm>
            <a:off x="3707904" y="3505572"/>
            <a:ext cx="5184576" cy="1728192"/>
            <a:chOff x="3707904" y="3505572"/>
            <a:chExt cx="5184576" cy="1728192"/>
          </a:xfrm>
        </p:grpSpPr>
        <p:sp>
          <p:nvSpPr>
            <p:cNvPr id="71" name="Flèche droite à entaille 70"/>
            <p:cNvSpPr/>
            <p:nvPr/>
          </p:nvSpPr>
          <p:spPr>
            <a:xfrm>
              <a:off x="3707904" y="3505572"/>
              <a:ext cx="5184576" cy="1728192"/>
            </a:xfrm>
            <a:prstGeom prst="notchedRightArrow">
              <a:avLst/>
            </a:prstGeom>
            <a:solidFill>
              <a:srgbClr val="D0D8E8"/>
            </a:solidFill>
            <a:ln>
              <a:noFill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Ellipse 67"/>
            <p:cNvSpPr/>
            <p:nvPr/>
          </p:nvSpPr>
          <p:spPr>
            <a:xfrm>
              <a:off x="4067944" y="4160844"/>
              <a:ext cx="439248" cy="4392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Ellipse 71"/>
            <p:cNvSpPr/>
            <p:nvPr/>
          </p:nvSpPr>
          <p:spPr>
            <a:xfrm>
              <a:off x="6365000" y="4153644"/>
              <a:ext cx="439248" cy="4392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Ellipse 73"/>
            <p:cNvSpPr/>
            <p:nvPr/>
          </p:nvSpPr>
          <p:spPr>
            <a:xfrm>
              <a:off x="7445120" y="4160844"/>
              <a:ext cx="439248" cy="43924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ectangle 74"/>
            <p:cNvSpPr/>
            <p:nvPr/>
          </p:nvSpPr>
          <p:spPr>
            <a:xfrm>
              <a:off x="7324667" y="3692793"/>
              <a:ext cx="1279781" cy="316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MF2</a:t>
              </a:r>
              <a:endParaRPr lang="fr-FR" sz="1800" kern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07904" y="3548777"/>
              <a:ext cx="1279781" cy="460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 smtClean="0"/>
                <a:t>Initiateur</a:t>
              </a:r>
              <a:endParaRPr lang="fr-FR" sz="1800" kern="12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28184" y="3577579"/>
              <a:ext cx="792088" cy="432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 smtClean="0"/>
                <a:t>MF1</a:t>
              </a:r>
              <a:endParaRPr lang="fr-FR" sz="1800" kern="1200" dirty="0"/>
            </a:p>
          </p:txBody>
        </p:sp>
      </p:grpSp>
      <p:sp>
        <p:nvSpPr>
          <p:cNvPr id="79" name="Triangle isocèle 78"/>
          <p:cNvSpPr/>
          <p:nvPr/>
        </p:nvSpPr>
        <p:spPr>
          <a:xfrm>
            <a:off x="1835696" y="1711356"/>
            <a:ext cx="360040" cy="1728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/>
          <p:cNvSpPr/>
          <p:nvPr/>
        </p:nvSpPr>
        <p:spPr>
          <a:xfrm>
            <a:off x="1800000" y="2143404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Ellipse 46"/>
          <p:cNvSpPr/>
          <p:nvPr/>
        </p:nvSpPr>
        <p:spPr>
          <a:xfrm>
            <a:off x="1800000" y="2647460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Ellipse 47"/>
          <p:cNvSpPr/>
          <p:nvPr/>
        </p:nvSpPr>
        <p:spPr>
          <a:xfrm>
            <a:off x="1800000" y="3151516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Ellipse 79"/>
          <p:cNvSpPr/>
          <p:nvPr/>
        </p:nvSpPr>
        <p:spPr>
          <a:xfrm>
            <a:off x="1800000" y="1373960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Ellipse 81"/>
          <p:cNvSpPr/>
          <p:nvPr/>
        </p:nvSpPr>
        <p:spPr>
          <a:xfrm>
            <a:off x="2916000" y="1368000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Rectangle 66"/>
          <p:cNvSpPr/>
          <p:nvPr/>
        </p:nvSpPr>
        <p:spPr>
          <a:xfrm>
            <a:off x="2843808" y="2641476"/>
            <a:ext cx="576064" cy="1152128"/>
          </a:xfrm>
          <a:prstGeom prst="wedgeRectCallout">
            <a:avLst>
              <a:gd name="adj1" fmla="val 178034"/>
              <a:gd name="adj2" fmla="val -142407"/>
            </a:avLst>
          </a:prstGeom>
          <a:solidFill>
            <a:schemeClr val="accent3">
              <a:alpha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Triangle isocèle 82"/>
          <p:cNvSpPr/>
          <p:nvPr/>
        </p:nvSpPr>
        <p:spPr>
          <a:xfrm>
            <a:off x="4103943" y="1688712"/>
            <a:ext cx="350901" cy="142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4" name="Ellipse 83"/>
          <p:cNvSpPr/>
          <p:nvPr/>
        </p:nvSpPr>
        <p:spPr>
          <a:xfrm>
            <a:off x="4068000" y="1373960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Ellipse 65"/>
          <p:cNvSpPr/>
          <p:nvPr/>
        </p:nvSpPr>
        <p:spPr>
          <a:xfrm>
            <a:off x="4060744" y="2143404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Rectangle 61"/>
          <p:cNvSpPr/>
          <p:nvPr/>
        </p:nvSpPr>
        <p:spPr>
          <a:xfrm>
            <a:off x="3347864" y="3108345"/>
            <a:ext cx="775725" cy="3972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PE40</a:t>
            </a:r>
            <a:endParaRPr lang="fr-FR" sz="1800" kern="1200" dirty="0"/>
          </a:p>
        </p:txBody>
      </p:sp>
      <p:sp>
        <p:nvSpPr>
          <p:cNvPr id="61" name="Rectangle 60"/>
          <p:cNvSpPr/>
          <p:nvPr/>
        </p:nvSpPr>
        <p:spPr>
          <a:xfrm>
            <a:off x="3347864" y="2569470"/>
            <a:ext cx="864096" cy="3600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PA20</a:t>
            </a:r>
            <a:endParaRPr lang="fr-FR" sz="1800" kern="1200" dirty="0"/>
          </a:p>
        </p:txBody>
      </p:sp>
      <p:sp>
        <p:nvSpPr>
          <p:cNvPr id="94" name="Rectangle 93"/>
          <p:cNvSpPr/>
          <p:nvPr/>
        </p:nvSpPr>
        <p:spPr>
          <a:xfrm>
            <a:off x="6813550" y="4918075"/>
            <a:ext cx="1522206" cy="5095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/>
              <a:t>TSI</a:t>
            </a:r>
          </a:p>
        </p:txBody>
      </p:sp>
      <p:sp>
        <p:nvSpPr>
          <p:cNvPr id="95" name="Triangle isocèle 94"/>
          <p:cNvSpPr/>
          <p:nvPr/>
        </p:nvSpPr>
        <p:spPr>
          <a:xfrm>
            <a:off x="6444000" y="4441676"/>
            <a:ext cx="259232" cy="8147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6" name="Ellipse 95"/>
          <p:cNvSpPr/>
          <p:nvPr/>
        </p:nvSpPr>
        <p:spPr>
          <a:xfrm>
            <a:off x="6365000" y="4153644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Ellipse 96"/>
          <p:cNvSpPr/>
          <p:nvPr/>
        </p:nvSpPr>
        <p:spPr>
          <a:xfrm>
            <a:off x="6372200" y="4938532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99" name="Connecteur en angle 98"/>
          <p:cNvCxnSpPr>
            <a:stCxn id="84" idx="6"/>
            <a:endCxn id="68" idx="6"/>
          </p:cNvCxnSpPr>
          <p:nvPr/>
        </p:nvCxnSpPr>
        <p:spPr>
          <a:xfrm flipH="1">
            <a:off x="4507192" y="1593584"/>
            <a:ext cx="56" cy="2786884"/>
          </a:xfrm>
          <a:prstGeom prst="bentConnector3">
            <a:avLst>
              <a:gd name="adj1" fmla="val -40821428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>
            <a:stCxn id="106" idx="6"/>
            <a:endCxn id="96" idx="6"/>
          </p:cNvCxnSpPr>
          <p:nvPr/>
        </p:nvCxnSpPr>
        <p:spPr>
          <a:xfrm>
            <a:off x="6775248" y="1587624"/>
            <a:ext cx="29000" cy="2785644"/>
          </a:xfrm>
          <a:prstGeom prst="bentConnector3">
            <a:avLst>
              <a:gd name="adj1" fmla="val 88827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Ellipse 105"/>
          <p:cNvSpPr/>
          <p:nvPr/>
        </p:nvSpPr>
        <p:spPr>
          <a:xfrm>
            <a:off x="6336000" y="1368000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20" name="Connecteur en angle 119"/>
          <p:cNvCxnSpPr>
            <a:stCxn id="123" idx="2"/>
            <a:endCxn id="68" idx="6"/>
          </p:cNvCxnSpPr>
          <p:nvPr/>
        </p:nvCxnSpPr>
        <p:spPr>
          <a:xfrm rot="10800000" flipV="1">
            <a:off x="4507192" y="1587624"/>
            <a:ext cx="676808" cy="2792844"/>
          </a:xfrm>
          <a:prstGeom prst="bentConnector3">
            <a:avLst>
              <a:gd name="adj1" fmla="val 6579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Ellipse 122"/>
          <p:cNvSpPr/>
          <p:nvPr/>
        </p:nvSpPr>
        <p:spPr>
          <a:xfrm>
            <a:off x="5184000" y="1368000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16" name="Connecteur en angle 115"/>
          <p:cNvCxnSpPr>
            <a:stCxn id="106" idx="4"/>
          </p:cNvCxnSpPr>
          <p:nvPr/>
        </p:nvCxnSpPr>
        <p:spPr>
          <a:xfrm rot="5400000">
            <a:off x="4851227" y="1700363"/>
            <a:ext cx="1597513" cy="1811282"/>
          </a:xfrm>
          <a:prstGeom prst="bentConnector2">
            <a:avLst/>
          </a:prstGeom>
          <a:ln>
            <a:headEnd type="none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347864" y="2137421"/>
            <a:ext cx="864096" cy="3600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t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PA12</a:t>
            </a:r>
            <a:endParaRPr lang="fr-FR" sz="1800" kern="1200" dirty="0"/>
          </a:p>
        </p:txBody>
      </p:sp>
      <p:sp>
        <p:nvSpPr>
          <p:cNvPr id="78" name="Triangle isocèle 77"/>
          <p:cNvSpPr/>
          <p:nvPr/>
        </p:nvSpPr>
        <p:spPr>
          <a:xfrm>
            <a:off x="2944312" y="1705372"/>
            <a:ext cx="360040" cy="172819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Ellipse 84"/>
          <p:cNvSpPr/>
          <p:nvPr/>
        </p:nvSpPr>
        <p:spPr>
          <a:xfrm>
            <a:off x="2908616" y="2137420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Ellipse 85"/>
          <p:cNvSpPr/>
          <p:nvPr/>
        </p:nvSpPr>
        <p:spPr>
          <a:xfrm>
            <a:off x="2908616" y="2641476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Ellipse 86"/>
          <p:cNvSpPr/>
          <p:nvPr/>
        </p:nvSpPr>
        <p:spPr>
          <a:xfrm>
            <a:off x="2908616" y="3145532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H="1" flipV="1">
            <a:off x="5644342" y="1579417"/>
            <a:ext cx="68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65"/>
          <p:cNvSpPr/>
          <p:nvPr/>
        </p:nvSpPr>
        <p:spPr>
          <a:xfrm>
            <a:off x="4074408" y="2786076"/>
            <a:ext cx="439248" cy="439248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Rectangle 63"/>
          <p:cNvSpPr/>
          <p:nvPr/>
        </p:nvSpPr>
        <p:spPr>
          <a:xfrm>
            <a:off x="4382096" y="2563314"/>
            <a:ext cx="811856" cy="5388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800" kern="1200" dirty="0" smtClean="0"/>
              <a:t>PE60</a:t>
            </a:r>
            <a:endParaRPr lang="fr-FR" sz="1800" kern="1200" dirty="0"/>
          </a:p>
        </p:txBody>
      </p:sp>
    </p:spTree>
    <p:extLst>
      <p:ext uri="{BB962C8B-B14F-4D97-AF65-F5344CB8AC3E}">
        <p14:creationId xmlns:p14="http://schemas.microsoft.com/office/powerpoint/2010/main" xmlns="" val="40133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Graphic spid="88" grpId="0">
        <p:bldAsOne/>
      </p:bldGraphic>
      <p:bldP spid="63" grpId="0"/>
      <p:bldP spid="79" grpId="0" animBg="1"/>
      <p:bldP spid="67" grpId="0" animBg="1"/>
      <p:bldP spid="83" grpId="0" animBg="1"/>
      <p:bldP spid="62" grpId="0"/>
      <p:bldP spid="61" grpId="0"/>
      <p:bldP spid="94" grpId="0"/>
      <p:bldP spid="95" grpId="0" animBg="1"/>
      <p:bldP spid="55" grpId="0"/>
      <p:bldP spid="78" grpId="0" animBg="1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684213" y="1117866"/>
            <a:ext cx="7200900" cy="4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4"/>
              </a:buBlip>
            </a:pPr>
            <a:r>
              <a:rPr lang="fr-FR" altLang="ja-JP" sz="2400" dirty="0">
                <a:latin typeface="Georgia" pitchFamily="18" charset="0"/>
                <a:cs typeface="Times New Roman" pitchFamily="18" charset="0"/>
              </a:rPr>
              <a:t>Les aptitudes &amp; les qualifications fédérales :</a:t>
            </a:r>
          </a:p>
        </p:txBody>
      </p:sp>
      <p:sp>
        <p:nvSpPr>
          <p:cNvPr id="47238" name="Rectangle 3"/>
          <p:cNvSpPr>
            <a:spLocks noChangeArrowheads="1"/>
          </p:cNvSpPr>
          <p:nvPr/>
        </p:nvSpPr>
        <p:spPr bwMode="auto">
          <a:xfrm>
            <a:off x="1547813" y="1537229"/>
            <a:ext cx="676910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414338" algn="ctr" defTabSz="1103313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b="1" i="1" dirty="0">
                <a:latin typeface="Verdana" pitchFamily="34" charset="0"/>
              </a:rPr>
              <a:t>Filière encadrée</a:t>
            </a:r>
          </a:p>
        </p:txBody>
      </p:sp>
      <p:sp>
        <p:nvSpPr>
          <p:cNvPr id="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cursus fédéral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71856237"/>
              </p:ext>
            </p:extLst>
          </p:nvPr>
        </p:nvGraphicFramePr>
        <p:xfrm>
          <a:off x="323529" y="1975455"/>
          <a:ext cx="8463759" cy="2664296"/>
        </p:xfrm>
        <a:graphic>
          <a:graphicData uri="http://schemas.openxmlformats.org/presentationml/2006/ole">
            <p:oleObj spid="_x0000_s1038" name="Worksheet" r:id="rId5" imgW="9017137" imgH="2838634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077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5704845"/>
              </p:ext>
            </p:extLst>
          </p:nvPr>
        </p:nvGraphicFramePr>
        <p:xfrm>
          <a:off x="684213" y="1897062"/>
          <a:ext cx="7632699" cy="2817813"/>
        </p:xfrm>
        <a:graphic>
          <a:graphicData uri="http://schemas.openxmlformats.org/drawingml/2006/table">
            <a:tbl>
              <a:tblPr/>
              <a:tblGrid>
                <a:gridCol w="781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5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3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05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25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05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39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292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39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3055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025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055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0395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470854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02593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46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03951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215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ヒラギノ角ゴ ProN W6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1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ヒラギノ角ゴ ProN W6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ヒラギノ角ゴ ProN W6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Niveau</a:t>
                      </a:r>
                    </a:p>
                  </a:txBody>
                  <a:tcPr marL="12700" marR="12700" marT="10585" marB="10585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ヒラギノ角ゴ ProN W6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Aptitude</a:t>
                      </a:r>
                    </a:p>
                  </a:txBody>
                  <a:tcPr marL="12700" marR="12700" marT="10585" marB="10585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ヒラギノ角ゴ ProN W6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Qualif</a:t>
                      </a:r>
                    </a:p>
                  </a:txBody>
                  <a:tcPr marL="12700" marR="12700" marT="10585" marB="10585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ヒラギノ角ゴ ProN W6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12 m</a:t>
                      </a:r>
                    </a:p>
                  </a:txBody>
                  <a:tcPr marL="12700" marR="12700" marT="10585" marB="1058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N2</a:t>
                      </a:r>
                    </a:p>
                  </a:txBody>
                  <a:tcPr marL="12700" marR="12700" marT="10585" marB="105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7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N3</a:t>
                      </a:r>
                    </a:p>
                  </a:txBody>
                  <a:tcPr marL="12700" marR="12700" marT="10585" marB="105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3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PA12</a:t>
                      </a:r>
                    </a:p>
                  </a:txBody>
                  <a:tcPr marL="12700" marR="12700" marT="10585" marB="10585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A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PA20</a:t>
                      </a:r>
                    </a:p>
                  </a:txBody>
                  <a:tcPr marL="12700" marR="12700" marT="10585" marB="10585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7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PA40</a:t>
                      </a:r>
                    </a:p>
                  </a:txBody>
                  <a:tcPr marL="12700" marR="12700" marT="10585" marB="10585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3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PA60</a:t>
                      </a:r>
                    </a:p>
                  </a:txBody>
                  <a:tcPr marL="12700" marR="12700" marT="10585" marB="10585" anchor="ctr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0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PA20</a:t>
                      </a:r>
                    </a:p>
                  </a:txBody>
                  <a:tcPr marL="12700" marR="12700" marT="10585" marB="105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87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PA40</a:t>
                      </a:r>
                    </a:p>
                  </a:txBody>
                  <a:tcPr marL="12700" marR="12700" marT="10585" marB="105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32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D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8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 20m</a:t>
                      </a:r>
                    </a:p>
                  </a:txBody>
                  <a:tcPr marL="12700" marR="12700" marT="10585" marB="1058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DD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8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 40m</a:t>
                      </a:r>
                    </a:p>
                  </a:txBody>
                  <a:tcPr marL="12700" marR="12700" marT="10585" marB="1058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CC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ＭＳ Ｐゴシック" pitchFamily="34" charset="-128"/>
                          <a:sym typeface="Helvetica Neue" charset="0"/>
                        </a:rPr>
                        <a:t> 60 m</a:t>
                      </a:r>
                    </a:p>
                  </a:txBody>
                  <a:tcPr marL="12700" marR="12700" marT="10585" marB="10585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pitchFamily="34" charset="-128"/>
                        <a:sym typeface="Helvetica Neue" charset="0"/>
                      </a:endParaRPr>
                    </a:p>
                  </a:txBody>
                  <a:tcPr marL="12700" marR="12700" marT="10585" marB="10585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A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272" name="Rectangle 3"/>
          <p:cNvSpPr txBox="1">
            <a:spLocks noChangeArrowheads="1"/>
          </p:cNvSpPr>
          <p:nvPr/>
        </p:nvSpPr>
        <p:spPr bwMode="auto">
          <a:xfrm>
            <a:off x="684213" y="1117866"/>
            <a:ext cx="7200900" cy="41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Blip>
                <a:blip r:embed="rId3"/>
              </a:buBlip>
            </a:pPr>
            <a:r>
              <a:rPr lang="fr-FR" altLang="ja-JP" sz="2400" dirty="0">
                <a:latin typeface="Georgia" pitchFamily="18" charset="0"/>
                <a:cs typeface="Times New Roman" pitchFamily="18" charset="0"/>
              </a:rPr>
              <a:t>Les aptitudes &amp; les qualifications fédérales :</a:t>
            </a:r>
          </a:p>
        </p:txBody>
      </p:sp>
      <p:sp>
        <p:nvSpPr>
          <p:cNvPr id="48273" name="Rectangle 3"/>
          <p:cNvSpPr>
            <a:spLocks noChangeArrowheads="1"/>
          </p:cNvSpPr>
          <p:nvPr/>
        </p:nvSpPr>
        <p:spPr bwMode="auto">
          <a:xfrm>
            <a:off x="1547813" y="1537229"/>
            <a:ext cx="6769100" cy="35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4338" indent="-414338" algn="ctr" defTabSz="1103313">
              <a:spcBef>
                <a:spcPct val="20000"/>
              </a:spcBef>
              <a:buClr>
                <a:schemeClr val="tx2"/>
              </a:buClr>
              <a:buSzPct val="100000"/>
            </a:pPr>
            <a:r>
              <a:rPr lang="fr-FR" b="1" i="1" dirty="0">
                <a:latin typeface="Verdana" pitchFamily="34" charset="0"/>
              </a:rPr>
              <a:t>Filière autonomie</a:t>
            </a:r>
          </a:p>
        </p:txBody>
      </p:sp>
      <p:sp>
        <p:nvSpPr>
          <p:cNvPr id="6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cursus fédéral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6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3" descr="B56F103BB23E47beACAB404F50AF11BD# #TextBox 13"/>
          <p:cNvSpPr txBox="1">
            <a:spLocks noChangeArrowheads="1"/>
          </p:cNvSpPr>
          <p:nvPr/>
        </p:nvSpPr>
        <p:spPr bwMode="auto">
          <a:xfrm>
            <a:off x="323529" y="114300"/>
            <a:ext cx="8820472" cy="59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fr-FR" altLang="zh-CN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Le cursus fédéral</a:t>
            </a:r>
            <a:endParaRPr lang="zh-CN" altLang="en-US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Rounded Rectangle 50"/>
          <p:cNvSpPr/>
          <p:nvPr/>
        </p:nvSpPr>
        <p:spPr bwMode="auto">
          <a:xfrm>
            <a:off x="2738437" y="830694"/>
            <a:ext cx="792163" cy="414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PE12</a:t>
            </a:r>
            <a:endParaRPr lang="fr-FR" sz="1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7" name="Right Arrow 64"/>
          <p:cNvSpPr>
            <a:spLocks noChangeArrowheads="1"/>
          </p:cNvSpPr>
          <p:nvPr/>
        </p:nvSpPr>
        <p:spPr bwMode="auto">
          <a:xfrm rot="1862643">
            <a:off x="3602955" y="1212020"/>
            <a:ext cx="326392" cy="2231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7A5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rot="10800000"/>
          <a:lstStyle/>
          <a:p>
            <a:endParaRPr lang="en-US" dirty="0"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28" name="Rounded Rectangle 50"/>
          <p:cNvSpPr/>
          <p:nvPr/>
        </p:nvSpPr>
        <p:spPr bwMode="auto">
          <a:xfrm>
            <a:off x="4449593" y="830693"/>
            <a:ext cx="1656184" cy="4140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Pack découverte</a:t>
            </a:r>
            <a:endParaRPr lang="fr-FR" sz="1400" dirty="0">
              <a:solidFill>
                <a:srgbClr val="000000"/>
              </a:solidFill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9" name="Right Arrow 64"/>
          <p:cNvSpPr>
            <a:spLocks noChangeArrowheads="1"/>
          </p:cNvSpPr>
          <p:nvPr/>
        </p:nvSpPr>
        <p:spPr bwMode="auto">
          <a:xfrm rot="10800000">
            <a:off x="3711675" y="948843"/>
            <a:ext cx="647700" cy="1799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7A5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rot="10800000"/>
          <a:lstStyle/>
          <a:p>
            <a:endParaRPr lang="en-US" dirty="0">
              <a:ea typeface="ヒラギノ角ゴ ProN W3" charset="-128"/>
              <a:sym typeface="Arial" pitchFamily="34" charset="0"/>
            </a:endParaRPr>
          </a:p>
        </p:txBody>
      </p:sp>
      <p:sp>
        <p:nvSpPr>
          <p:cNvPr id="30" name="Rounded Rectangle 1"/>
          <p:cNvSpPr/>
          <p:nvPr/>
        </p:nvSpPr>
        <p:spPr bwMode="auto">
          <a:xfrm>
            <a:off x="1401763" y="1489348"/>
            <a:ext cx="1298575" cy="8651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263A5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rgbClr val="6EA1D4"/>
                </a:solidFill>
                <a:ea typeface="ヒラギノ角ゴ ProN W3" charset="0"/>
                <a:cs typeface="ヒラギノ角ゴ ProN W3" charset="0"/>
                <a:sym typeface="Arial" charset="0"/>
              </a:rPr>
              <a:t>Qualification</a:t>
            </a:r>
          </a:p>
          <a:p>
            <a:pPr algn="ctr">
              <a:defRPr/>
            </a:pPr>
            <a:r>
              <a:rPr lang="fr-FR" sz="1400" dirty="0">
                <a:solidFill>
                  <a:srgbClr val="6EA1D4"/>
                </a:solidFill>
                <a:ea typeface="ヒラギノ角ゴ ProN W3" charset="0"/>
                <a:cs typeface="ヒラギノ角ゴ ProN W3" charset="0"/>
                <a:sym typeface="Arial" charset="0"/>
              </a:rPr>
              <a:t>PE40m.</a:t>
            </a:r>
          </a:p>
        </p:txBody>
      </p:sp>
      <p:sp>
        <p:nvSpPr>
          <p:cNvPr id="31" name="Rounded Rectangle 44"/>
          <p:cNvSpPr/>
          <p:nvPr/>
        </p:nvSpPr>
        <p:spPr bwMode="auto">
          <a:xfrm>
            <a:off x="6156325" y="1490936"/>
            <a:ext cx="1295400" cy="865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  <a:ea typeface="ヒラギノ角ゴ ProN W3" charset="0"/>
                <a:cs typeface="ヒラギノ角ゴ ProN W3" charset="0"/>
                <a:sym typeface="Arial" charset="0"/>
              </a:rPr>
              <a:t>Qualification</a:t>
            </a:r>
          </a:p>
          <a:p>
            <a:pPr algn="ctr">
              <a:defRPr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  <a:ea typeface="ヒラギノ角ゴ ProN W3" charset="0"/>
                <a:cs typeface="ヒラギノ角ゴ ProN W3" charset="0"/>
                <a:sym typeface="Arial" charset="0"/>
              </a:rPr>
              <a:t>PA20m.</a:t>
            </a:r>
          </a:p>
        </p:txBody>
      </p:sp>
      <p:sp>
        <p:nvSpPr>
          <p:cNvPr id="32" name="Rounded Rectangle 45"/>
          <p:cNvSpPr/>
          <p:nvPr/>
        </p:nvSpPr>
        <p:spPr bwMode="auto">
          <a:xfrm>
            <a:off x="6156325" y="3436739"/>
            <a:ext cx="1295400" cy="8620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  <a:ea typeface="ヒラギノ角ゴ ProN W3" charset="0"/>
                <a:cs typeface="ヒラギノ角ゴ ProN W3" charset="0"/>
                <a:sym typeface="Arial" charset="0"/>
              </a:rPr>
              <a:t>Qualification</a:t>
            </a:r>
          </a:p>
          <a:p>
            <a:pPr algn="ctr">
              <a:defRPr/>
            </a:pPr>
            <a:r>
              <a:rPr lang="fr-FR" sz="1400" dirty="0">
                <a:solidFill>
                  <a:schemeClr val="accent6">
                    <a:lumMod val="75000"/>
                  </a:schemeClr>
                </a:solidFill>
                <a:ea typeface="ヒラギノ角ゴ ProN W3" charset="0"/>
                <a:cs typeface="ヒラギノ角ゴ ProN W3" charset="0"/>
                <a:sym typeface="Arial" charset="0"/>
              </a:rPr>
              <a:t>PA40m.</a:t>
            </a:r>
          </a:p>
        </p:txBody>
      </p:sp>
      <p:sp>
        <p:nvSpPr>
          <p:cNvPr id="33" name="Rounded Rectangle 46"/>
          <p:cNvSpPr/>
          <p:nvPr/>
        </p:nvSpPr>
        <p:spPr bwMode="auto">
          <a:xfrm>
            <a:off x="3851275" y="1490936"/>
            <a:ext cx="1296988" cy="8651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132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rgbClr val="2E5185"/>
                </a:solidFill>
                <a:ea typeface="ヒラギノ角ゴ ProN W3" charset="0"/>
                <a:cs typeface="ヒラギノ角ゴ ProN W3" charset="0"/>
                <a:sym typeface="Arial" charset="0"/>
              </a:rPr>
              <a:t>Niveau 1</a:t>
            </a:r>
          </a:p>
        </p:txBody>
      </p:sp>
      <p:sp>
        <p:nvSpPr>
          <p:cNvPr id="34" name="Rounded Rectangle 48"/>
          <p:cNvSpPr>
            <a:spLocks noChangeArrowheads="1"/>
          </p:cNvSpPr>
          <p:nvPr/>
        </p:nvSpPr>
        <p:spPr bwMode="auto">
          <a:xfrm>
            <a:off x="3867753" y="3202936"/>
            <a:ext cx="1296988" cy="863600"/>
          </a:xfrm>
          <a:prstGeom prst="roundRect">
            <a:avLst>
              <a:gd name="adj" fmla="val 16667"/>
            </a:avLst>
          </a:prstGeom>
          <a:solidFill>
            <a:srgbClr val="4DCDFC"/>
          </a:solidFill>
          <a:ln w="12700">
            <a:solidFill>
              <a:srgbClr val="132843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/>
            <a:r>
              <a:rPr lang="fr-FR" altLang="fr-FR" sz="1400" dirty="0">
                <a:solidFill>
                  <a:srgbClr val="2E5185"/>
                </a:solidFill>
                <a:ea typeface="ヒラギノ角ゴ ProN W3" charset="-128"/>
                <a:sym typeface="Arial" charset="0"/>
              </a:rPr>
              <a:t>Niveau 2</a:t>
            </a:r>
          </a:p>
        </p:txBody>
      </p:sp>
      <p:sp>
        <p:nvSpPr>
          <p:cNvPr id="35" name="Rounded Rectangle 49"/>
          <p:cNvSpPr/>
          <p:nvPr/>
        </p:nvSpPr>
        <p:spPr bwMode="auto">
          <a:xfrm>
            <a:off x="3867753" y="4697290"/>
            <a:ext cx="1296988" cy="8636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solidFill>
              <a:srgbClr val="132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rgbClr val="FFFFFF"/>
                </a:solidFill>
                <a:ea typeface="ヒラギノ角ゴ ProN W3" charset="0"/>
                <a:cs typeface="ヒラギノ角ゴ ProN W3" charset="0"/>
                <a:sym typeface="Arial" charset="0"/>
              </a:rPr>
              <a:t>Niveau 3</a:t>
            </a:r>
          </a:p>
        </p:txBody>
      </p:sp>
      <p:sp>
        <p:nvSpPr>
          <p:cNvPr id="36" name="Rounded Rectangle 50"/>
          <p:cNvSpPr/>
          <p:nvPr/>
        </p:nvSpPr>
        <p:spPr bwMode="auto">
          <a:xfrm>
            <a:off x="1619250" y="2649736"/>
            <a:ext cx="792163" cy="496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t>PA20</a:t>
            </a:r>
          </a:p>
        </p:txBody>
      </p:sp>
      <p:sp>
        <p:nvSpPr>
          <p:cNvPr id="37" name="Rounded Rectangle 51"/>
          <p:cNvSpPr/>
          <p:nvPr/>
        </p:nvSpPr>
        <p:spPr bwMode="auto">
          <a:xfrm>
            <a:off x="6443663" y="2659261"/>
            <a:ext cx="792162" cy="4953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t>PE40</a:t>
            </a:r>
          </a:p>
        </p:txBody>
      </p:sp>
      <p:sp>
        <p:nvSpPr>
          <p:cNvPr id="38" name="Down Arrow 3"/>
          <p:cNvSpPr>
            <a:spLocks noChangeArrowheads="1"/>
          </p:cNvSpPr>
          <p:nvPr/>
        </p:nvSpPr>
        <p:spPr bwMode="auto">
          <a:xfrm>
            <a:off x="4392613" y="2425452"/>
            <a:ext cx="209550" cy="712272"/>
          </a:xfrm>
          <a:prstGeom prst="downArrow">
            <a:avLst>
              <a:gd name="adj1" fmla="val 50000"/>
              <a:gd name="adj2" fmla="val 49966"/>
            </a:avLst>
          </a:prstGeom>
          <a:gradFill rotWithShape="1">
            <a:gsLst>
              <a:gs pos="0">
                <a:srgbClr val="BCFCF7"/>
              </a:gs>
              <a:gs pos="100000">
                <a:srgbClr val="4CCAF7"/>
              </a:gs>
            </a:gsLst>
            <a:lin ang="5400000"/>
          </a:gradFill>
          <a:ln w="12700">
            <a:solidFill>
              <a:srgbClr val="132843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endParaRPr lang="fr-FR" altLang="fr-FR" dirty="0">
              <a:ea typeface="ヒラギノ角ゴ ProN W3" charset="-128"/>
              <a:sym typeface="Arial" charset="0"/>
            </a:endParaRPr>
          </a:p>
        </p:txBody>
      </p:sp>
      <p:sp>
        <p:nvSpPr>
          <p:cNvPr id="39" name="Down Arrow 53"/>
          <p:cNvSpPr/>
          <p:nvPr/>
        </p:nvSpPr>
        <p:spPr bwMode="auto">
          <a:xfrm>
            <a:off x="4408297" y="4122818"/>
            <a:ext cx="215900" cy="535656"/>
          </a:xfrm>
          <a:prstGeom prst="downArrow">
            <a:avLst/>
          </a:prstGeom>
          <a:gradFill flip="none" rotWithShape="1">
            <a:gsLst>
              <a:gs pos="0">
                <a:srgbClr val="4DCDFB"/>
              </a:gs>
              <a:gs pos="100000">
                <a:schemeClr val="accent1">
                  <a:lumMod val="75000"/>
                </a:schemeClr>
              </a:gs>
            </a:gsLst>
            <a:lin ang="5100000" scaled="0"/>
            <a:tileRect/>
          </a:gradFill>
          <a:ln w="12700" cap="flat" cmpd="sng" algn="ctr">
            <a:solidFill>
              <a:srgbClr val="13284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6659563" y="2281436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r>
              <a:rPr lang="en-US" altLang="fr-FR" dirty="0">
                <a:ea typeface="ヒラギノ角ゴ ProN W3" charset="-128"/>
                <a:sym typeface="Arial" charset="0"/>
              </a:rPr>
              <a:t>+</a:t>
            </a:r>
          </a:p>
        </p:txBody>
      </p:sp>
      <p:sp>
        <p:nvSpPr>
          <p:cNvPr id="41" name="TextBox 56"/>
          <p:cNvSpPr txBox="1">
            <a:spLocks noChangeArrowheads="1"/>
          </p:cNvSpPr>
          <p:nvPr/>
        </p:nvSpPr>
        <p:spPr bwMode="auto">
          <a:xfrm>
            <a:off x="1835150" y="2281436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r>
              <a:rPr lang="en-US" altLang="fr-FR" dirty="0">
                <a:ea typeface="ヒラギノ角ゴ ProN W3" charset="-128"/>
                <a:sym typeface="Arial" charset="0"/>
              </a:rPr>
              <a:t>+</a:t>
            </a:r>
          </a:p>
        </p:txBody>
      </p:sp>
      <p:cxnSp>
        <p:nvCxnSpPr>
          <p:cNvPr id="42" name="Straight Arrow Connector 7"/>
          <p:cNvCxnSpPr/>
          <p:nvPr/>
        </p:nvCxnSpPr>
        <p:spPr bwMode="auto">
          <a:xfrm>
            <a:off x="2448720" y="2892697"/>
            <a:ext cx="1294605" cy="54086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60"/>
          <p:cNvCxnSpPr/>
          <p:nvPr/>
        </p:nvCxnSpPr>
        <p:spPr bwMode="auto">
          <a:xfrm flipH="1">
            <a:off x="5256213" y="2956993"/>
            <a:ext cx="1097756" cy="52496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ounded Rectangle 1"/>
          <p:cNvSpPr/>
          <p:nvPr/>
        </p:nvSpPr>
        <p:spPr bwMode="auto">
          <a:xfrm>
            <a:off x="1403350" y="3433564"/>
            <a:ext cx="1296988" cy="8651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263A5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rgbClr val="6EA1D4"/>
                </a:solidFill>
                <a:ea typeface="ヒラギノ角ゴ ProN W3" charset="0"/>
                <a:cs typeface="ヒラギノ角ゴ ProN W3" charset="0"/>
                <a:sym typeface="Arial" charset="0"/>
              </a:rPr>
              <a:t>Qualification</a:t>
            </a:r>
          </a:p>
          <a:p>
            <a:pPr algn="ctr">
              <a:defRPr/>
            </a:pPr>
            <a:r>
              <a:rPr lang="fr-FR" sz="1400" dirty="0">
                <a:solidFill>
                  <a:srgbClr val="6EA1D4"/>
                </a:solidFill>
                <a:ea typeface="ヒラギノ角ゴ ProN W3" charset="0"/>
                <a:cs typeface="ヒラギノ角ゴ ProN W3" charset="0"/>
                <a:sym typeface="Arial" charset="0"/>
              </a:rPr>
              <a:t>PE60m.</a:t>
            </a:r>
          </a:p>
        </p:txBody>
      </p:sp>
      <p:sp>
        <p:nvSpPr>
          <p:cNvPr id="45" name="Rounded Rectangle 50"/>
          <p:cNvSpPr/>
          <p:nvPr/>
        </p:nvSpPr>
        <p:spPr bwMode="auto">
          <a:xfrm>
            <a:off x="1619250" y="4513684"/>
            <a:ext cx="792163" cy="4968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t>PA40</a:t>
            </a:r>
          </a:p>
        </p:txBody>
      </p:sp>
      <p:sp>
        <p:nvSpPr>
          <p:cNvPr id="46" name="Rounded Rectangle 51"/>
          <p:cNvSpPr/>
          <p:nvPr/>
        </p:nvSpPr>
        <p:spPr bwMode="auto">
          <a:xfrm>
            <a:off x="6443663" y="4559548"/>
            <a:ext cx="792162" cy="4953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Arial" charset="0"/>
              </a:rPr>
              <a:t>PE60</a:t>
            </a: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6659563" y="4225652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r>
              <a:rPr lang="en-US" altLang="fr-FR" dirty="0">
                <a:ea typeface="ヒラギノ角ゴ ProN W3" charset="-128"/>
                <a:sym typeface="Arial" charset="0"/>
              </a:rPr>
              <a:t>+</a:t>
            </a:r>
          </a:p>
        </p:txBody>
      </p:sp>
      <p:sp>
        <p:nvSpPr>
          <p:cNvPr id="48" name="TextBox 56"/>
          <p:cNvSpPr txBox="1">
            <a:spLocks noChangeArrowheads="1"/>
          </p:cNvSpPr>
          <p:nvPr/>
        </p:nvSpPr>
        <p:spPr bwMode="auto">
          <a:xfrm>
            <a:off x="1835150" y="4217392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r>
              <a:rPr lang="en-US" altLang="fr-FR" dirty="0">
                <a:ea typeface="ヒラギノ角ゴ ProN W3" charset="-128"/>
                <a:sym typeface="Arial" charset="0"/>
              </a:rPr>
              <a:t>+</a:t>
            </a:r>
          </a:p>
        </p:txBody>
      </p:sp>
      <p:cxnSp>
        <p:nvCxnSpPr>
          <p:cNvPr id="50" name="Straight Arrow Connector 72"/>
          <p:cNvCxnSpPr/>
          <p:nvPr/>
        </p:nvCxnSpPr>
        <p:spPr>
          <a:xfrm>
            <a:off x="5256213" y="3830439"/>
            <a:ext cx="828675" cy="0"/>
          </a:xfrm>
          <a:prstGeom prst="straightConnector1">
            <a:avLst/>
          </a:prstGeom>
          <a:ln w="88900">
            <a:solidFill>
              <a:srgbClr val="00B7A5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73"/>
          <p:cNvCxnSpPr/>
          <p:nvPr/>
        </p:nvCxnSpPr>
        <p:spPr>
          <a:xfrm>
            <a:off x="5256213" y="4046339"/>
            <a:ext cx="809625" cy="0"/>
          </a:xfrm>
          <a:prstGeom prst="straightConnector1">
            <a:avLst/>
          </a:prstGeom>
          <a:ln w="88900">
            <a:solidFill>
              <a:schemeClr val="accent6">
                <a:lumMod val="75000"/>
              </a:schemeClr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79"/>
          <p:cNvCxnSpPr/>
          <p:nvPr/>
        </p:nvCxnSpPr>
        <p:spPr>
          <a:xfrm>
            <a:off x="5238750" y="1922736"/>
            <a:ext cx="827088" cy="0"/>
          </a:xfrm>
          <a:prstGeom prst="straightConnector1">
            <a:avLst/>
          </a:prstGeom>
          <a:ln w="88900">
            <a:solidFill>
              <a:srgbClr val="00B7A5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7380288" y="1779861"/>
            <a:ext cx="215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/>
            <a:endParaRPr lang="fr-FR" altLang="fr-FR" dirty="0">
              <a:ea typeface="ヒラギノ角ゴ ProN W3" charset="-128"/>
              <a:sym typeface="Arial" charset="0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7343775" y="3887589"/>
            <a:ext cx="2159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/>
            <a:endParaRPr lang="fr-FR" altLang="fr-FR" dirty="0">
              <a:ea typeface="ヒラギノ角ゴ ProN W3" charset="-128"/>
              <a:sym typeface="Arial" charset="0"/>
            </a:endParaRPr>
          </a:p>
        </p:txBody>
      </p:sp>
      <p:cxnSp>
        <p:nvCxnSpPr>
          <p:cNvPr id="55" name="Straight Arrow Connector 93"/>
          <p:cNvCxnSpPr/>
          <p:nvPr/>
        </p:nvCxnSpPr>
        <p:spPr>
          <a:xfrm>
            <a:off x="2863850" y="3830439"/>
            <a:ext cx="827088" cy="0"/>
          </a:xfrm>
          <a:prstGeom prst="straightConnector1">
            <a:avLst/>
          </a:prstGeom>
          <a:ln w="88900">
            <a:solidFill>
              <a:srgbClr val="00B7A5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94"/>
          <p:cNvCxnSpPr/>
          <p:nvPr/>
        </p:nvCxnSpPr>
        <p:spPr>
          <a:xfrm>
            <a:off x="2863850" y="1922736"/>
            <a:ext cx="827088" cy="0"/>
          </a:xfrm>
          <a:prstGeom prst="straightConnector1">
            <a:avLst/>
          </a:prstGeom>
          <a:ln w="88900">
            <a:solidFill>
              <a:srgbClr val="00B7A5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7"/>
          <p:cNvCxnSpPr/>
          <p:nvPr/>
        </p:nvCxnSpPr>
        <p:spPr bwMode="auto">
          <a:xfrm>
            <a:off x="5148263" y="2354536"/>
            <a:ext cx="1223962" cy="5048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Elbow Connector 32"/>
          <p:cNvCxnSpPr>
            <a:stCxn id="31" idx="3"/>
            <a:endCxn id="32" idx="3"/>
          </p:cNvCxnSpPr>
          <p:nvPr/>
        </p:nvCxnSpPr>
        <p:spPr>
          <a:xfrm>
            <a:off x="7451725" y="1923530"/>
            <a:ext cx="12700" cy="1944215"/>
          </a:xfrm>
          <a:prstGeom prst="bentConnector3">
            <a:avLst>
              <a:gd name="adj1" fmla="val 1800000"/>
            </a:avLst>
          </a:prstGeom>
          <a:ln w="88900">
            <a:solidFill>
              <a:schemeClr val="accent6">
                <a:lumMod val="75000"/>
              </a:schemeClr>
            </a:solidFill>
            <a:miter lim="800000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68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Pages>0</Pages>
  <Words>2052</Words>
  <Characters>0</Characters>
  <Application>Microsoft Office PowerPoint</Application>
  <DocSecurity>0</DocSecurity>
  <PresentationFormat>Affichage à l'écran (16:10)</PresentationFormat>
  <Lines>0</Lines>
  <Paragraphs>577</Paragraphs>
  <Slides>41</Slides>
  <Notes>40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2_Office 主题</vt:lpstr>
      <vt:lpstr>Worksheet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 Compétence C1-équipement</vt:lpstr>
      <vt:lpstr> Compétence C6-SECU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Company>kingsoft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AWOQB</dc:creator>
  <cp:lastModifiedBy>Anthony</cp:lastModifiedBy>
  <cp:revision>193</cp:revision>
  <cp:lastPrinted>1899-12-30T00:00:00Z</cp:lastPrinted>
  <dcterms:created xsi:type="dcterms:W3CDTF">2010-06-08T02:33:18Z</dcterms:created>
  <dcterms:modified xsi:type="dcterms:W3CDTF">2018-01-20T20:57:25Z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