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Default Extension="bin" ContentType="application/vnd.openxmlformats-officedocument.oleObject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42"/>
  </p:notesMasterIdLst>
  <p:sldIdLst>
    <p:sldId id="327" r:id="rId2"/>
    <p:sldId id="298" r:id="rId3"/>
    <p:sldId id="284" r:id="rId4"/>
    <p:sldId id="286" r:id="rId5"/>
    <p:sldId id="287" r:id="rId6"/>
    <p:sldId id="288" r:id="rId7"/>
    <p:sldId id="289" r:id="rId8"/>
    <p:sldId id="290" r:id="rId9"/>
    <p:sldId id="291" r:id="rId10"/>
    <p:sldId id="314" r:id="rId11"/>
    <p:sldId id="299" r:id="rId12"/>
    <p:sldId id="300" r:id="rId13"/>
    <p:sldId id="301" r:id="rId14"/>
    <p:sldId id="324" r:id="rId15"/>
    <p:sldId id="321" r:id="rId16"/>
    <p:sldId id="325" r:id="rId17"/>
    <p:sldId id="303" r:id="rId18"/>
    <p:sldId id="319" r:id="rId19"/>
    <p:sldId id="304" r:id="rId20"/>
    <p:sldId id="326" r:id="rId21"/>
    <p:sldId id="306" r:id="rId22"/>
    <p:sldId id="307" r:id="rId23"/>
    <p:sldId id="308" r:id="rId24"/>
    <p:sldId id="311" r:id="rId25"/>
    <p:sldId id="317" r:id="rId26"/>
    <p:sldId id="318" r:id="rId27"/>
    <p:sldId id="322" r:id="rId28"/>
    <p:sldId id="323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02" r:id="rId41"/>
  </p:sldIdLst>
  <p:sldSz cx="9144000" cy="5715000" type="screen16x1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">
          <p15:clr>
            <a:srgbClr val="A4A3A4"/>
          </p15:clr>
        </p15:guide>
        <p15:guide id="2" pos="29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6BCB8"/>
    <a:srgbClr val="1E8FB2"/>
    <a:srgbClr val="05C3CD"/>
    <a:srgbClr val="13AFBF"/>
    <a:srgbClr val="22BA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/>
    <p:restoredTop sz="93689"/>
  </p:normalViewPr>
  <p:slideViewPr>
    <p:cSldViewPr>
      <p:cViewPr varScale="1">
        <p:scale>
          <a:sx n="82" d="100"/>
          <a:sy n="82" d="100"/>
        </p:scale>
        <p:origin x="-1014" y="-78"/>
      </p:cViewPr>
      <p:guideLst>
        <p:guide orient="horz" pos="13"/>
        <p:guide pos="29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9F20C-02CC-4719-A6E3-43A963C8CA9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2735D25-7981-433B-95E9-1969669EEF81}">
      <dgm:prSet/>
      <dgm:spPr/>
      <dgm:t>
        <a:bodyPr/>
        <a:lstStyle/>
        <a:p>
          <a:pPr rtl="0"/>
          <a:r>
            <a:rPr lang="fr-FR" dirty="0" smtClean="0"/>
            <a:t>Ils sont liés aux niveaux et donc aux prérogatives.</a:t>
          </a:r>
          <a:endParaRPr lang="fr-FR" dirty="0"/>
        </a:p>
      </dgm:t>
    </dgm:pt>
    <dgm:pt modelId="{DE183C0A-1CF0-46B5-8442-6BFC5D475DF4}" type="parTrans" cxnId="{6A11E533-9A97-4A1F-9737-428B421601B1}">
      <dgm:prSet/>
      <dgm:spPr/>
      <dgm:t>
        <a:bodyPr/>
        <a:lstStyle/>
        <a:p>
          <a:endParaRPr lang="fr-FR"/>
        </a:p>
      </dgm:t>
    </dgm:pt>
    <dgm:pt modelId="{58A35FD7-C76D-404A-96CB-B560E2B744F7}" type="sibTrans" cxnId="{6A11E533-9A97-4A1F-9737-428B421601B1}">
      <dgm:prSet/>
      <dgm:spPr/>
      <dgm:t>
        <a:bodyPr/>
        <a:lstStyle/>
        <a:p>
          <a:endParaRPr lang="fr-FR"/>
        </a:p>
      </dgm:t>
    </dgm:pt>
    <dgm:pt modelId="{B2EF792D-F034-4073-8AF2-9AA715C23394}">
      <dgm:prSet/>
      <dgm:spPr/>
      <dgm:t>
        <a:bodyPr/>
        <a:lstStyle/>
        <a:p>
          <a:pPr rtl="0"/>
          <a:r>
            <a:rPr lang="fr-FR" dirty="0" smtClean="0"/>
            <a:t>Ils sont définis dans le Code du Sport.</a:t>
          </a:r>
          <a:endParaRPr lang="fr-FR" dirty="0"/>
        </a:p>
      </dgm:t>
    </dgm:pt>
    <dgm:pt modelId="{CF32DC05-D7D1-4AB6-A56E-08AAFAE0F2DD}" type="parTrans" cxnId="{962E89B0-512B-4B5D-B35A-1D7AFFB067CA}">
      <dgm:prSet/>
      <dgm:spPr/>
      <dgm:t>
        <a:bodyPr/>
        <a:lstStyle/>
        <a:p>
          <a:endParaRPr lang="fr-FR"/>
        </a:p>
      </dgm:t>
    </dgm:pt>
    <dgm:pt modelId="{23BE6B75-5304-4FDC-817A-F4B37855D649}" type="sibTrans" cxnId="{962E89B0-512B-4B5D-B35A-1D7AFFB067CA}">
      <dgm:prSet/>
      <dgm:spPr/>
      <dgm:t>
        <a:bodyPr/>
        <a:lstStyle/>
        <a:p>
          <a:endParaRPr lang="fr-FR"/>
        </a:p>
      </dgm:t>
    </dgm:pt>
    <dgm:pt modelId="{A39BB933-FD51-40CD-BDEE-DDA077CDFDF7}">
      <dgm:prSet/>
      <dgm:spPr/>
      <dgm:t>
        <a:bodyPr/>
        <a:lstStyle/>
        <a:p>
          <a:pPr rtl="0"/>
          <a:r>
            <a:rPr lang="fr-FR" dirty="0" smtClean="0"/>
            <a:t>Ils doivent être connus du moniteur.</a:t>
          </a:r>
          <a:endParaRPr lang="fr-FR" dirty="0"/>
        </a:p>
      </dgm:t>
    </dgm:pt>
    <dgm:pt modelId="{21889FBD-F48A-479F-B382-DD0AF31FFDBE}" type="parTrans" cxnId="{27165A36-99E2-4106-B072-2E1D0603FB61}">
      <dgm:prSet/>
      <dgm:spPr/>
      <dgm:t>
        <a:bodyPr/>
        <a:lstStyle/>
        <a:p>
          <a:endParaRPr lang="fr-FR"/>
        </a:p>
      </dgm:t>
    </dgm:pt>
    <dgm:pt modelId="{6E88FC06-0239-4BA0-811E-678D3FFC66D7}" type="sibTrans" cxnId="{27165A36-99E2-4106-B072-2E1D0603FB61}">
      <dgm:prSet/>
      <dgm:spPr/>
      <dgm:t>
        <a:bodyPr/>
        <a:lstStyle/>
        <a:p>
          <a:endParaRPr lang="fr-FR"/>
        </a:p>
      </dgm:t>
    </dgm:pt>
    <dgm:pt modelId="{CB6EAE52-7EFE-4EC9-8B1A-271C63CD8B37}">
      <dgm:prSet/>
      <dgm:spPr/>
      <dgm:t>
        <a:bodyPr/>
        <a:lstStyle/>
        <a:p>
          <a:pPr rtl="0"/>
          <a:r>
            <a:rPr lang="fr-FR" dirty="0" smtClean="0"/>
            <a:t>C ’est le but de formation.</a:t>
          </a:r>
          <a:endParaRPr lang="fr-FR" dirty="0"/>
        </a:p>
      </dgm:t>
    </dgm:pt>
    <dgm:pt modelId="{F79890C7-D585-45D6-A531-46EF70CA3063}" type="parTrans" cxnId="{F51BA618-D47C-45DD-A2A6-AD8E5413F86E}">
      <dgm:prSet/>
      <dgm:spPr/>
      <dgm:t>
        <a:bodyPr/>
        <a:lstStyle/>
        <a:p>
          <a:endParaRPr lang="fr-FR"/>
        </a:p>
      </dgm:t>
    </dgm:pt>
    <dgm:pt modelId="{5679C1BE-5A5D-4C62-B1A7-B67A91D94EFD}" type="sibTrans" cxnId="{F51BA618-D47C-45DD-A2A6-AD8E5413F86E}">
      <dgm:prSet/>
      <dgm:spPr/>
      <dgm:t>
        <a:bodyPr/>
        <a:lstStyle/>
        <a:p>
          <a:endParaRPr lang="fr-FR"/>
        </a:p>
      </dgm:t>
    </dgm:pt>
    <dgm:pt modelId="{0FC6E486-6CB1-4C42-B77D-382A39502756}" type="pres">
      <dgm:prSet presAssocID="{B0D9F20C-02CC-4719-A6E3-43A963C8CA9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726B3A-4C35-4609-B965-ADB33927BFFA}" type="pres">
      <dgm:prSet presAssocID="{B0D9F20C-02CC-4719-A6E3-43A963C8CA9D}" presName="diamond" presStyleLbl="bgShp" presStyleIdx="0" presStyleCnt="1"/>
      <dgm:spPr/>
    </dgm:pt>
    <dgm:pt modelId="{21243ED0-534C-4E32-AB22-CF221BD56BAE}" type="pres">
      <dgm:prSet presAssocID="{B0D9F20C-02CC-4719-A6E3-43A963C8CA9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920107-8454-4E22-BCEE-302525FE07E0}" type="pres">
      <dgm:prSet presAssocID="{B0D9F20C-02CC-4719-A6E3-43A963C8CA9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911F7F-29F6-445C-85C3-6988E8435B99}" type="pres">
      <dgm:prSet presAssocID="{B0D9F20C-02CC-4719-A6E3-43A963C8CA9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919D11-137F-47BF-9761-C535F88B61F0}" type="pres">
      <dgm:prSet presAssocID="{B0D9F20C-02CC-4719-A6E3-43A963C8CA9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A832525-0FA4-4DB3-AAF6-E4BB35180EBF}" type="presOf" srcId="{B0D9F20C-02CC-4719-A6E3-43A963C8CA9D}" destId="{0FC6E486-6CB1-4C42-B77D-382A39502756}" srcOrd="0" destOrd="0" presId="urn:microsoft.com/office/officeart/2005/8/layout/matrix3"/>
    <dgm:cxn modelId="{6A11E533-9A97-4A1F-9737-428B421601B1}" srcId="{B0D9F20C-02CC-4719-A6E3-43A963C8CA9D}" destId="{02735D25-7981-433B-95E9-1969669EEF81}" srcOrd="0" destOrd="0" parTransId="{DE183C0A-1CF0-46B5-8442-6BFC5D475DF4}" sibTransId="{58A35FD7-C76D-404A-96CB-B560E2B744F7}"/>
    <dgm:cxn modelId="{FA33BDA8-1259-4E4B-823A-A099AFE2D254}" type="presOf" srcId="{CB6EAE52-7EFE-4EC9-8B1A-271C63CD8B37}" destId="{67919D11-137F-47BF-9761-C535F88B61F0}" srcOrd="0" destOrd="0" presId="urn:microsoft.com/office/officeart/2005/8/layout/matrix3"/>
    <dgm:cxn modelId="{27165A36-99E2-4106-B072-2E1D0603FB61}" srcId="{B0D9F20C-02CC-4719-A6E3-43A963C8CA9D}" destId="{A39BB933-FD51-40CD-BDEE-DDA077CDFDF7}" srcOrd="2" destOrd="0" parTransId="{21889FBD-F48A-479F-B382-DD0AF31FFDBE}" sibTransId="{6E88FC06-0239-4BA0-811E-678D3FFC66D7}"/>
    <dgm:cxn modelId="{ED2CCC7D-DF87-4301-8785-7D6D2FFA2DBD}" type="presOf" srcId="{B2EF792D-F034-4073-8AF2-9AA715C23394}" destId="{50920107-8454-4E22-BCEE-302525FE07E0}" srcOrd="0" destOrd="0" presId="urn:microsoft.com/office/officeart/2005/8/layout/matrix3"/>
    <dgm:cxn modelId="{EEFABB43-E512-43C1-8A6A-58DF3C2942F7}" type="presOf" srcId="{02735D25-7981-433B-95E9-1969669EEF81}" destId="{21243ED0-534C-4E32-AB22-CF221BD56BAE}" srcOrd="0" destOrd="0" presId="urn:microsoft.com/office/officeart/2005/8/layout/matrix3"/>
    <dgm:cxn modelId="{962E89B0-512B-4B5D-B35A-1D7AFFB067CA}" srcId="{B0D9F20C-02CC-4719-A6E3-43A963C8CA9D}" destId="{B2EF792D-F034-4073-8AF2-9AA715C23394}" srcOrd="1" destOrd="0" parTransId="{CF32DC05-D7D1-4AB6-A56E-08AAFAE0F2DD}" sibTransId="{23BE6B75-5304-4FDC-817A-F4B37855D649}"/>
    <dgm:cxn modelId="{F51BA618-D47C-45DD-A2A6-AD8E5413F86E}" srcId="{B0D9F20C-02CC-4719-A6E3-43A963C8CA9D}" destId="{CB6EAE52-7EFE-4EC9-8B1A-271C63CD8B37}" srcOrd="3" destOrd="0" parTransId="{F79890C7-D585-45D6-A531-46EF70CA3063}" sibTransId="{5679C1BE-5A5D-4C62-B1A7-B67A91D94EFD}"/>
    <dgm:cxn modelId="{ACE27534-12E9-47C8-A124-261ACD38DA84}" type="presOf" srcId="{A39BB933-FD51-40CD-BDEE-DDA077CDFDF7}" destId="{DE911F7F-29F6-445C-85C3-6988E8435B99}" srcOrd="0" destOrd="0" presId="urn:microsoft.com/office/officeart/2005/8/layout/matrix3"/>
    <dgm:cxn modelId="{72E244C7-87C1-443A-864D-BC75CFC3E076}" type="presParOf" srcId="{0FC6E486-6CB1-4C42-B77D-382A39502756}" destId="{91726B3A-4C35-4609-B965-ADB33927BFFA}" srcOrd="0" destOrd="0" presId="urn:microsoft.com/office/officeart/2005/8/layout/matrix3"/>
    <dgm:cxn modelId="{6EBFE137-CEF1-416F-AF8C-B6BA234DA3F9}" type="presParOf" srcId="{0FC6E486-6CB1-4C42-B77D-382A39502756}" destId="{21243ED0-534C-4E32-AB22-CF221BD56BAE}" srcOrd="1" destOrd="0" presId="urn:microsoft.com/office/officeart/2005/8/layout/matrix3"/>
    <dgm:cxn modelId="{BBBBB4B1-3A02-470B-A42B-3FBFB2964FD3}" type="presParOf" srcId="{0FC6E486-6CB1-4C42-B77D-382A39502756}" destId="{50920107-8454-4E22-BCEE-302525FE07E0}" srcOrd="2" destOrd="0" presId="urn:microsoft.com/office/officeart/2005/8/layout/matrix3"/>
    <dgm:cxn modelId="{14271EEE-53A1-480A-89B4-AB2941D10E80}" type="presParOf" srcId="{0FC6E486-6CB1-4C42-B77D-382A39502756}" destId="{DE911F7F-29F6-445C-85C3-6988E8435B99}" srcOrd="3" destOrd="0" presId="urn:microsoft.com/office/officeart/2005/8/layout/matrix3"/>
    <dgm:cxn modelId="{DCFED068-7B62-400C-9240-656B1E4A31F3}" type="presParOf" srcId="{0FC6E486-6CB1-4C42-B77D-382A39502756}" destId="{67919D11-137F-47BF-9761-C535F88B61F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846C88-652D-4872-AC57-E6406173FFD7}" type="doc">
      <dgm:prSet loTypeId="urn:microsoft.com/office/officeart/2005/8/layout/funnel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F55F417-45BB-4FE6-A137-6B58792C4143}">
      <dgm:prSet custT="1"/>
      <dgm:spPr/>
      <dgm:t>
        <a:bodyPr/>
        <a:lstStyle/>
        <a:p>
          <a:pPr rtl="0"/>
          <a:r>
            <a:rPr lang="fr-FR" sz="1800" b="1" dirty="0" smtClean="0"/>
            <a:t>40%</a:t>
          </a:r>
          <a:r>
            <a:rPr lang="fr-FR" sz="1400" dirty="0" smtClean="0"/>
            <a:t> </a:t>
          </a:r>
        </a:p>
        <a:p>
          <a:pPr rtl="0"/>
          <a:r>
            <a:rPr lang="fr-FR" sz="1400" dirty="0" smtClean="0"/>
            <a:t>de </a:t>
          </a:r>
          <a:r>
            <a:rPr lang="fr-FR" sz="1400" b="1" dirty="0" smtClean="0"/>
            <a:t>visuels</a:t>
          </a:r>
          <a:endParaRPr lang="fr-FR" sz="1400" b="1" dirty="0"/>
        </a:p>
      </dgm:t>
    </dgm:pt>
    <dgm:pt modelId="{32FA9EC0-D933-4D97-BE01-70E04177F69D}" type="parTrans" cxnId="{65B58B62-8724-4594-90AA-B965F63B3E60}">
      <dgm:prSet/>
      <dgm:spPr/>
      <dgm:t>
        <a:bodyPr/>
        <a:lstStyle/>
        <a:p>
          <a:endParaRPr lang="fr-FR"/>
        </a:p>
      </dgm:t>
    </dgm:pt>
    <dgm:pt modelId="{2991D040-6FDA-4D17-98BE-33DAC4166226}" type="sibTrans" cxnId="{65B58B62-8724-4594-90AA-B965F63B3E60}">
      <dgm:prSet/>
      <dgm:spPr/>
      <dgm:t>
        <a:bodyPr/>
        <a:lstStyle/>
        <a:p>
          <a:endParaRPr lang="fr-FR"/>
        </a:p>
      </dgm:t>
    </dgm:pt>
    <dgm:pt modelId="{1856AAC7-897E-431D-B986-7364617EB8EB}">
      <dgm:prSet custT="1"/>
      <dgm:spPr/>
      <dgm:t>
        <a:bodyPr/>
        <a:lstStyle/>
        <a:p>
          <a:pPr rtl="0"/>
          <a:r>
            <a:rPr lang="fr-FR" sz="1800" b="1" dirty="0" smtClean="0"/>
            <a:t>40%</a:t>
          </a:r>
          <a:r>
            <a:rPr lang="fr-FR" sz="1400" dirty="0" smtClean="0"/>
            <a:t> </a:t>
          </a:r>
          <a:r>
            <a:rPr lang="fr-FR" sz="1400" b="1" dirty="0" smtClean="0"/>
            <a:t>d’auditifs</a:t>
          </a:r>
          <a:endParaRPr lang="fr-FR" sz="1400" b="1" dirty="0"/>
        </a:p>
      </dgm:t>
    </dgm:pt>
    <dgm:pt modelId="{23402691-54F5-4A84-99AF-FD9121CAD26C}" type="parTrans" cxnId="{005E2B1E-0204-4D69-A236-772D3477C462}">
      <dgm:prSet/>
      <dgm:spPr/>
      <dgm:t>
        <a:bodyPr/>
        <a:lstStyle/>
        <a:p>
          <a:endParaRPr lang="fr-FR"/>
        </a:p>
      </dgm:t>
    </dgm:pt>
    <dgm:pt modelId="{C4938349-0606-40AD-BB84-AA01C6A6F208}" type="sibTrans" cxnId="{005E2B1E-0204-4D69-A236-772D3477C462}">
      <dgm:prSet/>
      <dgm:spPr/>
      <dgm:t>
        <a:bodyPr/>
        <a:lstStyle/>
        <a:p>
          <a:endParaRPr lang="fr-FR"/>
        </a:p>
      </dgm:t>
    </dgm:pt>
    <dgm:pt modelId="{95C66A04-8C0C-4A3E-A0BC-AB85AE4E44C9}">
      <dgm:prSet custT="1"/>
      <dgm:spPr/>
      <dgm:t>
        <a:bodyPr/>
        <a:lstStyle/>
        <a:p>
          <a:pPr rtl="0"/>
          <a:r>
            <a:rPr lang="fr-FR" sz="1800" b="1" dirty="0" smtClean="0"/>
            <a:t>20%</a:t>
          </a:r>
          <a:r>
            <a:rPr lang="fr-FR" sz="1400" dirty="0" smtClean="0"/>
            <a:t> de </a:t>
          </a:r>
          <a:r>
            <a:rPr lang="fr-FR" sz="1400" b="1" dirty="0" smtClean="0"/>
            <a:t>kinesthésistes</a:t>
          </a:r>
          <a:endParaRPr lang="fr-FR" sz="1400" b="1" dirty="0"/>
        </a:p>
      </dgm:t>
    </dgm:pt>
    <dgm:pt modelId="{E1B0C51C-A0DD-4D14-9D8C-D75787217A68}" type="parTrans" cxnId="{0D2D289C-5187-40F6-BECC-0F00238A17F7}">
      <dgm:prSet/>
      <dgm:spPr/>
      <dgm:t>
        <a:bodyPr/>
        <a:lstStyle/>
        <a:p>
          <a:endParaRPr lang="fr-FR"/>
        </a:p>
      </dgm:t>
    </dgm:pt>
    <dgm:pt modelId="{51D1BA3C-762C-48F4-BD7A-66F5A8480109}" type="sibTrans" cxnId="{0D2D289C-5187-40F6-BECC-0F00238A17F7}">
      <dgm:prSet/>
      <dgm:spPr/>
      <dgm:t>
        <a:bodyPr/>
        <a:lstStyle/>
        <a:p>
          <a:endParaRPr lang="fr-FR"/>
        </a:p>
      </dgm:t>
    </dgm:pt>
    <dgm:pt modelId="{98D06413-3E13-4216-8C1C-1EC3D335651F}">
      <dgm:prSet/>
      <dgm:spPr/>
      <dgm:t>
        <a:bodyPr/>
        <a:lstStyle/>
        <a:p>
          <a:pPr rtl="0"/>
          <a:endParaRPr lang="fr-FR" dirty="0"/>
        </a:p>
      </dgm:t>
    </dgm:pt>
    <dgm:pt modelId="{2B94B7F8-76B4-444E-AED2-FF2897428149}" type="parTrans" cxnId="{99022B31-E8A7-4E07-8663-773A14FA8E89}">
      <dgm:prSet/>
      <dgm:spPr/>
      <dgm:t>
        <a:bodyPr/>
        <a:lstStyle/>
        <a:p>
          <a:endParaRPr lang="fr-FR"/>
        </a:p>
      </dgm:t>
    </dgm:pt>
    <dgm:pt modelId="{157485F6-0078-4D46-8B6F-4F936265DEB4}" type="sibTrans" cxnId="{99022B31-E8A7-4E07-8663-773A14FA8E89}">
      <dgm:prSet/>
      <dgm:spPr/>
      <dgm:t>
        <a:bodyPr/>
        <a:lstStyle/>
        <a:p>
          <a:endParaRPr lang="fr-FR"/>
        </a:p>
      </dgm:t>
    </dgm:pt>
    <dgm:pt modelId="{C609EA4B-CFD5-4F3A-BD15-1511C0D2A626}" type="pres">
      <dgm:prSet presAssocID="{1E846C88-652D-4872-AC57-E6406173FFD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62FF7BD-01A8-4E74-BB11-AB8C52EF4C18}" type="pres">
      <dgm:prSet presAssocID="{1E846C88-652D-4872-AC57-E6406173FFD7}" presName="ellipse" presStyleLbl="trBgShp" presStyleIdx="0" presStyleCnt="1"/>
      <dgm:spPr/>
    </dgm:pt>
    <dgm:pt modelId="{4F707F9E-9735-489D-9E5A-641F46DD0DCA}" type="pres">
      <dgm:prSet presAssocID="{1E846C88-652D-4872-AC57-E6406173FFD7}" presName="arrow1" presStyleLbl="fgShp" presStyleIdx="0" presStyleCnt="1"/>
      <dgm:spPr/>
      <dgm:t>
        <a:bodyPr/>
        <a:lstStyle/>
        <a:p>
          <a:endParaRPr lang="fr-FR"/>
        </a:p>
      </dgm:t>
    </dgm:pt>
    <dgm:pt modelId="{E2EC7573-ACBD-4B98-9D64-BC90938CFA33}" type="pres">
      <dgm:prSet presAssocID="{1E846C88-652D-4872-AC57-E6406173FFD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C5535B-CB62-4DFC-950B-045C20E03EAC}" type="pres">
      <dgm:prSet presAssocID="{1856AAC7-897E-431D-B986-7364617EB8EB}" presName="item1" presStyleLbl="node1" presStyleIdx="0" presStyleCnt="3" custScaleX="115944" custScaleY="1159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B7AA93-5DD0-4092-9F52-C39304D636AB}" type="pres">
      <dgm:prSet presAssocID="{95C66A04-8C0C-4A3E-A0BC-AB85AE4E44C9}" presName="item2" presStyleLbl="node1" presStyleIdx="1" presStyleCnt="3" custScaleX="115944" custScaleY="1159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178F9C-AE46-4335-91C3-A11EB3312977}" type="pres">
      <dgm:prSet presAssocID="{98D06413-3E13-4216-8C1C-1EC3D335651F}" presName="item3" presStyleLbl="node1" presStyleIdx="2" presStyleCnt="3" custScaleX="115944" custScaleY="1159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C1F77D-EE6E-4197-8878-8D2F2ED28805}" type="pres">
      <dgm:prSet presAssocID="{1E846C88-652D-4872-AC57-E6406173FFD7}" presName="funnel" presStyleLbl="trAlignAcc1" presStyleIdx="0" presStyleCnt="1" custScaleX="100000" custLinFactNeighborX="-562" custLinFactNeighborY="-688"/>
      <dgm:spPr/>
      <dgm:t>
        <a:bodyPr/>
        <a:lstStyle/>
        <a:p>
          <a:endParaRPr lang="fr-FR"/>
        </a:p>
      </dgm:t>
    </dgm:pt>
  </dgm:ptLst>
  <dgm:cxnLst>
    <dgm:cxn modelId="{99022B31-E8A7-4E07-8663-773A14FA8E89}" srcId="{1E846C88-652D-4872-AC57-E6406173FFD7}" destId="{98D06413-3E13-4216-8C1C-1EC3D335651F}" srcOrd="3" destOrd="0" parTransId="{2B94B7F8-76B4-444E-AED2-FF2897428149}" sibTransId="{157485F6-0078-4D46-8B6F-4F936265DEB4}"/>
    <dgm:cxn modelId="{D45426F6-E012-4A45-B893-9F56E6A2C2E5}" type="presOf" srcId="{8F55F417-45BB-4FE6-A137-6B58792C4143}" destId="{3C178F9C-AE46-4335-91C3-A11EB3312977}" srcOrd="0" destOrd="0" presId="urn:microsoft.com/office/officeart/2005/8/layout/funnel1"/>
    <dgm:cxn modelId="{536948DB-EB08-4D4F-B913-85C4C4BC2707}" type="presOf" srcId="{98D06413-3E13-4216-8C1C-1EC3D335651F}" destId="{E2EC7573-ACBD-4B98-9D64-BC90938CFA33}" srcOrd="0" destOrd="0" presId="urn:microsoft.com/office/officeart/2005/8/layout/funnel1"/>
    <dgm:cxn modelId="{5C578886-2660-4856-A97F-32DEA0D78C6B}" type="presOf" srcId="{95C66A04-8C0C-4A3E-A0BC-AB85AE4E44C9}" destId="{07C5535B-CB62-4DFC-950B-045C20E03EAC}" srcOrd="0" destOrd="0" presId="urn:microsoft.com/office/officeart/2005/8/layout/funnel1"/>
    <dgm:cxn modelId="{005E2B1E-0204-4D69-A236-772D3477C462}" srcId="{1E846C88-652D-4872-AC57-E6406173FFD7}" destId="{1856AAC7-897E-431D-B986-7364617EB8EB}" srcOrd="1" destOrd="0" parTransId="{23402691-54F5-4A84-99AF-FD9121CAD26C}" sibTransId="{C4938349-0606-40AD-BB84-AA01C6A6F208}"/>
    <dgm:cxn modelId="{9518B59C-54BC-41C2-ACF8-D28C8FB5DA9A}" type="presOf" srcId="{1856AAC7-897E-431D-B986-7364617EB8EB}" destId="{34B7AA93-5DD0-4092-9F52-C39304D636AB}" srcOrd="0" destOrd="0" presId="urn:microsoft.com/office/officeart/2005/8/layout/funnel1"/>
    <dgm:cxn modelId="{65B58B62-8724-4594-90AA-B965F63B3E60}" srcId="{1E846C88-652D-4872-AC57-E6406173FFD7}" destId="{8F55F417-45BB-4FE6-A137-6B58792C4143}" srcOrd="0" destOrd="0" parTransId="{32FA9EC0-D933-4D97-BE01-70E04177F69D}" sibTransId="{2991D040-6FDA-4D17-98BE-33DAC4166226}"/>
    <dgm:cxn modelId="{A7BC7150-AB36-4E2D-9479-E6C1CB753897}" type="presOf" srcId="{1E846C88-652D-4872-AC57-E6406173FFD7}" destId="{C609EA4B-CFD5-4F3A-BD15-1511C0D2A626}" srcOrd="0" destOrd="0" presId="urn:microsoft.com/office/officeart/2005/8/layout/funnel1"/>
    <dgm:cxn modelId="{0D2D289C-5187-40F6-BECC-0F00238A17F7}" srcId="{1E846C88-652D-4872-AC57-E6406173FFD7}" destId="{95C66A04-8C0C-4A3E-A0BC-AB85AE4E44C9}" srcOrd="2" destOrd="0" parTransId="{E1B0C51C-A0DD-4D14-9D8C-D75787217A68}" sibTransId="{51D1BA3C-762C-48F4-BD7A-66F5A8480109}"/>
    <dgm:cxn modelId="{4E98E2F0-DE41-44E1-9E4A-E649D30BDFCC}" type="presParOf" srcId="{C609EA4B-CFD5-4F3A-BD15-1511C0D2A626}" destId="{262FF7BD-01A8-4E74-BB11-AB8C52EF4C18}" srcOrd="0" destOrd="0" presId="urn:microsoft.com/office/officeart/2005/8/layout/funnel1"/>
    <dgm:cxn modelId="{4396D943-944E-4B42-9196-692CB350C751}" type="presParOf" srcId="{C609EA4B-CFD5-4F3A-BD15-1511C0D2A626}" destId="{4F707F9E-9735-489D-9E5A-641F46DD0DCA}" srcOrd="1" destOrd="0" presId="urn:microsoft.com/office/officeart/2005/8/layout/funnel1"/>
    <dgm:cxn modelId="{D15F94DE-EB82-40BF-948B-111375E9DBA3}" type="presParOf" srcId="{C609EA4B-CFD5-4F3A-BD15-1511C0D2A626}" destId="{E2EC7573-ACBD-4B98-9D64-BC90938CFA33}" srcOrd="2" destOrd="0" presId="urn:microsoft.com/office/officeart/2005/8/layout/funnel1"/>
    <dgm:cxn modelId="{387EF44C-526A-4743-A49D-6706548F19F9}" type="presParOf" srcId="{C609EA4B-CFD5-4F3A-BD15-1511C0D2A626}" destId="{07C5535B-CB62-4DFC-950B-045C20E03EAC}" srcOrd="3" destOrd="0" presId="urn:microsoft.com/office/officeart/2005/8/layout/funnel1"/>
    <dgm:cxn modelId="{AD1212C9-C8FD-4157-87A8-C447F4619F55}" type="presParOf" srcId="{C609EA4B-CFD5-4F3A-BD15-1511C0D2A626}" destId="{34B7AA93-5DD0-4092-9F52-C39304D636AB}" srcOrd="4" destOrd="0" presId="urn:microsoft.com/office/officeart/2005/8/layout/funnel1"/>
    <dgm:cxn modelId="{29D03CE1-9924-4E0B-837E-058BA97EF66B}" type="presParOf" srcId="{C609EA4B-CFD5-4F3A-BD15-1511C0D2A626}" destId="{3C178F9C-AE46-4335-91C3-A11EB3312977}" srcOrd="5" destOrd="0" presId="urn:microsoft.com/office/officeart/2005/8/layout/funnel1"/>
    <dgm:cxn modelId="{A7D8F359-C09C-48B2-A69F-2D24E407ADAB}" type="presParOf" srcId="{C609EA4B-CFD5-4F3A-BD15-1511C0D2A626}" destId="{5EC1F77D-EE6E-4197-8878-8D2F2ED2880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7B10A9-441B-4F8D-B75F-E8F4C8A25390}" type="doc">
      <dgm:prSet loTypeId="urn:microsoft.com/office/officeart/2005/8/layout/gear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AAC0773-D3F6-4E7E-95F8-852A6CB71532}">
      <dgm:prSet custT="1"/>
      <dgm:spPr/>
      <dgm:t>
        <a:bodyPr/>
        <a:lstStyle/>
        <a:p>
          <a:pPr rtl="0"/>
          <a:r>
            <a:rPr lang="fr-FR" sz="1800" b="1" dirty="0" smtClean="0"/>
            <a:t>80%</a:t>
          </a:r>
          <a:r>
            <a:rPr lang="fr-FR" sz="1400" dirty="0" smtClean="0"/>
            <a:t> </a:t>
          </a:r>
        </a:p>
        <a:p>
          <a:pPr rtl="0"/>
          <a:r>
            <a:rPr lang="fr-FR" sz="1400" dirty="0" smtClean="0"/>
            <a:t>de ce qu’il </a:t>
          </a:r>
          <a:r>
            <a:rPr lang="fr-FR" sz="1400" b="1" dirty="0" smtClean="0"/>
            <a:t>fait</a:t>
          </a:r>
          <a:endParaRPr lang="fr-FR" sz="1400" b="1" dirty="0"/>
        </a:p>
      </dgm:t>
    </dgm:pt>
    <dgm:pt modelId="{E76F4BE5-A34A-436E-9A64-8C45EA69083C}" type="parTrans" cxnId="{E047A660-DFC9-49B7-9B76-38559313EEF7}">
      <dgm:prSet/>
      <dgm:spPr/>
      <dgm:t>
        <a:bodyPr/>
        <a:lstStyle/>
        <a:p>
          <a:endParaRPr lang="fr-FR"/>
        </a:p>
      </dgm:t>
    </dgm:pt>
    <dgm:pt modelId="{74A6CF36-562E-4842-AAE3-456B5CC44F62}" type="sibTrans" cxnId="{E047A660-DFC9-49B7-9B76-38559313EEF7}">
      <dgm:prSet/>
      <dgm:spPr/>
      <dgm:t>
        <a:bodyPr/>
        <a:lstStyle/>
        <a:p>
          <a:endParaRPr lang="fr-FR" dirty="0"/>
        </a:p>
      </dgm:t>
    </dgm:pt>
    <dgm:pt modelId="{BD90E4CA-2EFB-40A0-85CB-D098F734F89B}">
      <dgm:prSet custT="1"/>
      <dgm:spPr/>
      <dgm:t>
        <a:bodyPr/>
        <a:lstStyle/>
        <a:p>
          <a:pPr rtl="0"/>
          <a:r>
            <a:rPr lang="fr-FR" sz="1800" b="1" dirty="0" smtClean="0"/>
            <a:t>50%</a:t>
          </a:r>
          <a:r>
            <a:rPr lang="fr-FR" sz="1400" dirty="0" smtClean="0"/>
            <a:t> </a:t>
          </a:r>
        </a:p>
        <a:p>
          <a:pPr rtl="0"/>
          <a:r>
            <a:rPr lang="fr-FR" sz="1400" dirty="0" smtClean="0"/>
            <a:t>de ce qu’il  </a:t>
          </a:r>
          <a:r>
            <a:rPr lang="fr-FR" sz="1400" b="1" dirty="0" smtClean="0"/>
            <a:t>voit</a:t>
          </a:r>
          <a:endParaRPr lang="fr-FR" sz="1400" b="1" dirty="0"/>
        </a:p>
      </dgm:t>
    </dgm:pt>
    <dgm:pt modelId="{2F1AB9FF-38B5-4601-B870-84AE9F354454}" type="parTrans" cxnId="{572EFDDC-2E4C-4E39-93AF-9E3B3B5E8A2B}">
      <dgm:prSet/>
      <dgm:spPr/>
      <dgm:t>
        <a:bodyPr/>
        <a:lstStyle/>
        <a:p>
          <a:endParaRPr lang="fr-FR"/>
        </a:p>
      </dgm:t>
    </dgm:pt>
    <dgm:pt modelId="{C26A7DE1-A008-407F-97D5-25C7F83DA897}" type="sibTrans" cxnId="{572EFDDC-2E4C-4E39-93AF-9E3B3B5E8A2B}">
      <dgm:prSet/>
      <dgm:spPr/>
      <dgm:t>
        <a:bodyPr/>
        <a:lstStyle/>
        <a:p>
          <a:endParaRPr lang="fr-FR" dirty="0"/>
        </a:p>
      </dgm:t>
    </dgm:pt>
    <dgm:pt modelId="{AF058136-AF59-4238-9250-F599AC68AF1F}">
      <dgm:prSet custT="1"/>
      <dgm:spPr/>
      <dgm:t>
        <a:bodyPr/>
        <a:lstStyle/>
        <a:p>
          <a:pPr rtl="0"/>
          <a:r>
            <a:rPr lang="fr-FR" sz="1800" b="1" dirty="0" smtClean="0"/>
            <a:t>30%</a:t>
          </a:r>
          <a:r>
            <a:rPr lang="fr-FR" sz="1400" dirty="0" smtClean="0"/>
            <a:t> </a:t>
          </a:r>
        </a:p>
        <a:p>
          <a:pPr rtl="0"/>
          <a:r>
            <a:rPr lang="fr-FR" sz="1400" dirty="0" smtClean="0"/>
            <a:t>de ce qu’il </a:t>
          </a:r>
          <a:r>
            <a:rPr lang="fr-FR" sz="1400" b="1" dirty="0" smtClean="0"/>
            <a:t>entend</a:t>
          </a:r>
          <a:endParaRPr lang="fr-FR" sz="1400" b="1" dirty="0"/>
        </a:p>
      </dgm:t>
    </dgm:pt>
    <dgm:pt modelId="{2CFEB9D0-46DB-40AF-A516-9E498C346506}" type="parTrans" cxnId="{6525ECEE-C6FE-4335-90C6-FCFC818106A8}">
      <dgm:prSet/>
      <dgm:spPr/>
      <dgm:t>
        <a:bodyPr/>
        <a:lstStyle/>
        <a:p>
          <a:endParaRPr lang="fr-FR"/>
        </a:p>
      </dgm:t>
    </dgm:pt>
    <dgm:pt modelId="{2168784F-486F-4355-BD8B-FC2DE958F190}" type="sibTrans" cxnId="{6525ECEE-C6FE-4335-90C6-FCFC818106A8}">
      <dgm:prSet/>
      <dgm:spPr/>
      <dgm:t>
        <a:bodyPr/>
        <a:lstStyle/>
        <a:p>
          <a:endParaRPr lang="fr-FR" dirty="0"/>
        </a:p>
      </dgm:t>
    </dgm:pt>
    <dgm:pt modelId="{F59A42DB-A1C4-42E0-80ED-A71BE4B3E2D1}" type="pres">
      <dgm:prSet presAssocID="{C97B10A9-441B-4F8D-B75F-E8F4C8A2539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15C1AF0-9A7B-49BF-8AC4-E90BE71FFAC2}" type="pres">
      <dgm:prSet presAssocID="{4AAC0773-D3F6-4E7E-95F8-852A6CB71532}" presName="gear1" presStyleLbl="node1" presStyleIdx="0" presStyleCnt="3" custScaleX="130585" custScaleY="13058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9C5093-03A2-4E68-A087-9A13B2313466}" type="pres">
      <dgm:prSet presAssocID="{4AAC0773-D3F6-4E7E-95F8-852A6CB71532}" presName="gear1srcNode" presStyleLbl="node1" presStyleIdx="0" presStyleCnt="3"/>
      <dgm:spPr/>
      <dgm:t>
        <a:bodyPr/>
        <a:lstStyle/>
        <a:p>
          <a:endParaRPr lang="fr-FR"/>
        </a:p>
      </dgm:t>
    </dgm:pt>
    <dgm:pt modelId="{DFEE48F1-5229-4DBA-B508-2D625C867213}" type="pres">
      <dgm:prSet presAssocID="{4AAC0773-D3F6-4E7E-95F8-852A6CB71532}" presName="gear1dstNode" presStyleLbl="node1" presStyleIdx="0" presStyleCnt="3"/>
      <dgm:spPr/>
      <dgm:t>
        <a:bodyPr/>
        <a:lstStyle/>
        <a:p>
          <a:endParaRPr lang="fr-FR"/>
        </a:p>
      </dgm:t>
    </dgm:pt>
    <dgm:pt modelId="{77BA5AC5-CB54-4B8C-A8DD-5927F96E6A60}" type="pres">
      <dgm:prSet presAssocID="{BD90E4CA-2EFB-40A0-85CB-D098F734F89B}" presName="gear2" presStyleLbl="node1" presStyleIdx="1" presStyleCnt="3" custScaleX="130585" custScaleY="13058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9B3C19-8D42-4047-9D6B-5D9194A594D9}" type="pres">
      <dgm:prSet presAssocID="{BD90E4CA-2EFB-40A0-85CB-D098F734F89B}" presName="gear2srcNode" presStyleLbl="node1" presStyleIdx="1" presStyleCnt="3"/>
      <dgm:spPr/>
      <dgm:t>
        <a:bodyPr/>
        <a:lstStyle/>
        <a:p>
          <a:endParaRPr lang="fr-FR"/>
        </a:p>
      </dgm:t>
    </dgm:pt>
    <dgm:pt modelId="{AD5F1EFB-07AC-48F4-8E65-5EC16043F773}" type="pres">
      <dgm:prSet presAssocID="{BD90E4CA-2EFB-40A0-85CB-D098F734F89B}" presName="gear2dstNode" presStyleLbl="node1" presStyleIdx="1" presStyleCnt="3"/>
      <dgm:spPr/>
      <dgm:t>
        <a:bodyPr/>
        <a:lstStyle/>
        <a:p>
          <a:endParaRPr lang="fr-FR"/>
        </a:p>
      </dgm:t>
    </dgm:pt>
    <dgm:pt modelId="{1B4C88F3-0F75-4631-B099-8255B73F295D}" type="pres">
      <dgm:prSet presAssocID="{AF058136-AF59-4238-9250-F599AC68AF1F}" presName="gear3" presStyleLbl="node1" presStyleIdx="2" presStyleCnt="3" custScaleX="130585" custScaleY="130585"/>
      <dgm:spPr/>
      <dgm:t>
        <a:bodyPr/>
        <a:lstStyle/>
        <a:p>
          <a:endParaRPr lang="fr-FR"/>
        </a:p>
      </dgm:t>
    </dgm:pt>
    <dgm:pt modelId="{54C23D2B-C953-493C-8F99-84C39C222C14}" type="pres">
      <dgm:prSet presAssocID="{AF058136-AF59-4238-9250-F599AC68AF1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94E6FD-DC3D-4782-BA3D-91A6E14E1971}" type="pres">
      <dgm:prSet presAssocID="{AF058136-AF59-4238-9250-F599AC68AF1F}" presName="gear3srcNode" presStyleLbl="node1" presStyleIdx="2" presStyleCnt="3"/>
      <dgm:spPr/>
      <dgm:t>
        <a:bodyPr/>
        <a:lstStyle/>
        <a:p>
          <a:endParaRPr lang="fr-FR"/>
        </a:p>
      </dgm:t>
    </dgm:pt>
    <dgm:pt modelId="{10F6E2E0-EFC9-4033-9CDB-641E8709F146}" type="pres">
      <dgm:prSet presAssocID="{AF058136-AF59-4238-9250-F599AC68AF1F}" presName="gear3dstNode" presStyleLbl="node1" presStyleIdx="2" presStyleCnt="3"/>
      <dgm:spPr/>
      <dgm:t>
        <a:bodyPr/>
        <a:lstStyle/>
        <a:p>
          <a:endParaRPr lang="fr-FR"/>
        </a:p>
      </dgm:t>
    </dgm:pt>
    <dgm:pt modelId="{5FEBB2AE-0A56-4DED-A8FA-5BD4796DD0ED}" type="pres">
      <dgm:prSet presAssocID="{74A6CF36-562E-4842-AAE3-456B5CC44F62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D61222E6-A72F-4BCF-8C0B-03D2306D1098}" type="pres">
      <dgm:prSet presAssocID="{C26A7DE1-A008-407F-97D5-25C7F83DA897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ECD44D0C-5823-46CC-A6F7-2ACA02E4F164}" type="pres">
      <dgm:prSet presAssocID="{2168784F-486F-4355-BD8B-FC2DE958F190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6525ECEE-C6FE-4335-90C6-FCFC818106A8}" srcId="{C97B10A9-441B-4F8D-B75F-E8F4C8A25390}" destId="{AF058136-AF59-4238-9250-F599AC68AF1F}" srcOrd="2" destOrd="0" parTransId="{2CFEB9D0-46DB-40AF-A516-9E498C346506}" sibTransId="{2168784F-486F-4355-BD8B-FC2DE958F190}"/>
    <dgm:cxn modelId="{3C91E12C-85DB-4178-A72D-E532022EFF0C}" type="presOf" srcId="{4AAC0773-D3F6-4E7E-95F8-852A6CB71532}" destId="{DFEE48F1-5229-4DBA-B508-2D625C867213}" srcOrd="2" destOrd="0" presId="urn:microsoft.com/office/officeart/2005/8/layout/gear1"/>
    <dgm:cxn modelId="{572EFDDC-2E4C-4E39-93AF-9E3B3B5E8A2B}" srcId="{C97B10A9-441B-4F8D-B75F-E8F4C8A25390}" destId="{BD90E4CA-2EFB-40A0-85CB-D098F734F89B}" srcOrd="1" destOrd="0" parTransId="{2F1AB9FF-38B5-4601-B870-84AE9F354454}" sibTransId="{C26A7DE1-A008-407F-97D5-25C7F83DA897}"/>
    <dgm:cxn modelId="{44B5E256-8EA0-4B74-9079-126125D8BF86}" type="presOf" srcId="{BD90E4CA-2EFB-40A0-85CB-D098F734F89B}" destId="{77BA5AC5-CB54-4B8C-A8DD-5927F96E6A60}" srcOrd="0" destOrd="0" presId="urn:microsoft.com/office/officeart/2005/8/layout/gear1"/>
    <dgm:cxn modelId="{D7A17222-9505-4283-A829-7C1BEC99FD81}" type="presOf" srcId="{AF058136-AF59-4238-9250-F599AC68AF1F}" destId="{1B4C88F3-0F75-4631-B099-8255B73F295D}" srcOrd="0" destOrd="0" presId="urn:microsoft.com/office/officeart/2005/8/layout/gear1"/>
    <dgm:cxn modelId="{CCB06D22-6D54-471F-B8DD-C4DAE5AB2F5E}" type="presOf" srcId="{2168784F-486F-4355-BD8B-FC2DE958F190}" destId="{ECD44D0C-5823-46CC-A6F7-2ACA02E4F164}" srcOrd="0" destOrd="0" presId="urn:microsoft.com/office/officeart/2005/8/layout/gear1"/>
    <dgm:cxn modelId="{BE1176C9-DF2A-4866-860B-B2B20078E3D1}" type="presOf" srcId="{AF058136-AF59-4238-9250-F599AC68AF1F}" destId="{10F6E2E0-EFC9-4033-9CDB-641E8709F146}" srcOrd="3" destOrd="0" presId="urn:microsoft.com/office/officeart/2005/8/layout/gear1"/>
    <dgm:cxn modelId="{BF166ED9-08F7-48D9-8756-F5CAC8A609FA}" type="presOf" srcId="{4AAC0773-D3F6-4E7E-95F8-852A6CB71532}" destId="{399C5093-03A2-4E68-A087-9A13B2313466}" srcOrd="1" destOrd="0" presId="urn:microsoft.com/office/officeart/2005/8/layout/gear1"/>
    <dgm:cxn modelId="{E047A660-DFC9-49B7-9B76-38559313EEF7}" srcId="{C97B10A9-441B-4F8D-B75F-E8F4C8A25390}" destId="{4AAC0773-D3F6-4E7E-95F8-852A6CB71532}" srcOrd="0" destOrd="0" parTransId="{E76F4BE5-A34A-436E-9A64-8C45EA69083C}" sibTransId="{74A6CF36-562E-4842-AAE3-456B5CC44F62}"/>
    <dgm:cxn modelId="{827AFD63-02E5-4136-B5A3-DECB71247BC5}" type="presOf" srcId="{BD90E4CA-2EFB-40A0-85CB-D098F734F89B}" destId="{B09B3C19-8D42-4047-9D6B-5D9194A594D9}" srcOrd="1" destOrd="0" presId="urn:microsoft.com/office/officeart/2005/8/layout/gear1"/>
    <dgm:cxn modelId="{512AE190-F387-41B2-A34E-A204F8AC1EBB}" type="presOf" srcId="{AF058136-AF59-4238-9250-F599AC68AF1F}" destId="{7E94E6FD-DC3D-4782-BA3D-91A6E14E1971}" srcOrd="2" destOrd="0" presId="urn:microsoft.com/office/officeart/2005/8/layout/gear1"/>
    <dgm:cxn modelId="{86A9C126-A592-41DC-A43E-8EC05D7241D0}" type="presOf" srcId="{C26A7DE1-A008-407F-97D5-25C7F83DA897}" destId="{D61222E6-A72F-4BCF-8C0B-03D2306D1098}" srcOrd="0" destOrd="0" presId="urn:microsoft.com/office/officeart/2005/8/layout/gear1"/>
    <dgm:cxn modelId="{4DE91034-CCE7-4AB8-B3AA-115DB06627E7}" type="presOf" srcId="{AF058136-AF59-4238-9250-F599AC68AF1F}" destId="{54C23D2B-C953-493C-8F99-84C39C222C14}" srcOrd="1" destOrd="0" presId="urn:microsoft.com/office/officeart/2005/8/layout/gear1"/>
    <dgm:cxn modelId="{C90B9AEB-20D7-4D33-8DB8-77DA408BAF35}" type="presOf" srcId="{BD90E4CA-2EFB-40A0-85CB-D098F734F89B}" destId="{AD5F1EFB-07AC-48F4-8E65-5EC16043F773}" srcOrd="2" destOrd="0" presId="urn:microsoft.com/office/officeart/2005/8/layout/gear1"/>
    <dgm:cxn modelId="{BEFB4590-0C1E-4F13-80D7-42CADF8B3036}" type="presOf" srcId="{74A6CF36-562E-4842-AAE3-456B5CC44F62}" destId="{5FEBB2AE-0A56-4DED-A8FA-5BD4796DD0ED}" srcOrd="0" destOrd="0" presId="urn:microsoft.com/office/officeart/2005/8/layout/gear1"/>
    <dgm:cxn modelId="{A1374A9D-C239-4DEC-B686-DBAD78CD57B8}" type="presOf" srcId="{C97B10A9-441B-4F8D-B75F-E8F4C8A25390}" destId="{F59A42DB-A1C4-42E0-80ED-A71BE4B3E2D1}" srcOrd="0" destOrd="0" presId="urn:microsoft.com/office/officeart/2005/8/layout/gear1"/>
    <dgm:cxn modelId="{E073CD51-8381-4515-B034-57AFEB38A4B0}" type="presOf" srcId="{4AAC0773-D3F6-4E7E-95F8-852A6CB71532}" destId="{515C1AF0-9A7B-49BF-8AC4-E90BE71FFAC2}" srcOrd="0" destOrd="0" presId="urn:microsoft.com/office/officeart/2005/8/layout/gear1"/>
    <dgm:cxn modelId="{CA1E8D1B-5D8C-48B7-978E-D10188D958E8}" type="presParOf" srcId="{F59A42DB-A1C4-42E0-80ED-A71BE4B3E2D1}" destId="{515C1AF0-9A7B-49BF-8AC4-E90BE71FFAC2}" srcOrd="0" destOrd="0" presId="urn:microsoft.com/office/officeart/2005/8/layout/gear1"/>
    <dgm:cxn modelId="{45AA17F6-D892-4EC1-9307-3AC8AF2BE47F}" type="presParOf" srcId="{F59A42DB-A1C4-42E0-80ED-A71BE4B3E2D1}" destId="{399C5093-03A2-4E68-A087-9A13B2313466}" srcOrd="1" destOrd="0" presId="urn:microsoft.com/office/officeart/2005/8/layout/gear1"/>
    <dgm:cxn modelId="{2141B5A4-763E-458D-82ED-1A882731131B}" type="presParOf" srcId="{F59A42DB-A1C4-42E0-80ED-A71BE4B3E2D1}" destId="{DFEE48F1-5229-4DBA-B508-2D625C867213}" srcOrd="2" destOrd="0" presId="urn:microsoft.com/office/officeart/2005/8/layout/gear1"/>
    <dgm:cxn modelId="{80C3E6DB-DBF1-4076-BEB9-482AC5913F51}" type="presParOf" srcId="{F59A42DB-A1C4-42E0-80ED-A71BE4B3E2D1}" destId="{77BA5AC5-CB54-4B8C-A8DD-5927F96E6A60}" srcOrd="3" destOrd="0" presId="urn:microsoft.com/office/officeart/2005/8/layout/gear1"/>
    <dgm:cxn modelId="{ED5CE875-30A1-4122-913C-9DC740839BC4}" type="presParOf" srcId="{F59A42DB-A1C4-42E0-80ED-A71BE4B3E2D1}" destId="{B09B3C19-8D42-4047-9D6B-5D9194A594D9}" srcOrd="4" destOrd="0" presId="urn:microsoft.com/office/officeart/2005/8/layout/gear1"/>
    <dgm:cxn modelId="{3C13EA36-32AC-4380-AD66-256AFBDF44F7}" type="presParOf" srcId="{F59A42DB-A1C4-42E0-80ED-A71BE4B3E2D1}" destId="{AD5F1EFB-07AC-48F4-8E65-5EC16043F773}" srcOrd="5" destOrd="0" presId="urn:microsoft.com/office/officeart/2005/8/layout/gear1"/>
    <dgm:cxn modelId="{6654890A-2A86-4899-8649-A4681542B543}" type="presParOf" srcId="{F59A42DB-A1C4-42E0-80ED-A71BE4B3E2D1}" destId="{1B4C88F3-0F75-4631-B099-8255B73F295D}" srcOrd="6" destOrd="0" presId="urn:microsoft.com/office/officeart/2005/8/layout/gear1"/>
    <dgm:cxn modelId="{C01CDABC-DC78-4E1F-9DD1-BBB49E22E2A2}" type="presParOf" srcId="{F59A42DB-A1C4-42E0-80ED-A71BE4B3E2D1}" destId="{54C23D2B-C953-493C-8F99-84C39C222C14}" srcOrd="7" destOrd="0" presId="urn:microsoft.com/office/officeart/2005/8/layout/gear1"/>
    <dgm:cxn modelId="{56E08B44-E816-4D62-9A6D-27FA5C01943F}" type="presParOf" srcId="{F59A42DB-A1C4-42E0-80ED-A71BE4B3E2D1}" destId="{7E94E6FD-DC3D-4782-BA3D-91A6E14E1971}" srcOrd="8" destOrd="0" presId="urn:microsoft.com/office/officeart/2005/8/layout/gear1"/>
    <dgm:cxn modelId="{0B8996EB-DFC8-4438-B829-CBC5599933A6}" type="presParOf" srcId="{F59A42DB-A1C4-42E0-80ED-A71BE4B3E2D1}" destId="{10F6E2E0-EFC9-4033-9CDB-641E8709F146}" srcOrd="9" destOrd="0" presId="urn:microsoft.com/office/officeart/2005/8/layout/gear1"/>
    <dgm:cxn modelId="{7CDCA810-1A3D-44E0-899E-4159A6113FA3}" type="presParOf" srcId="{F59A42DB-A1C4-42E0-80ED-A71BE4B3E2D1}" destId="{5FEBB2AE-0A56-4DED-A8FA-5BD4796DD0ED}" srcOrd="10" destOrd="0" presId="urn:microsoft.com/office/officeart/2005/8/layout/gear1"/>
    <dgm:cxn modelId="{55051751-8B5B-4682-85E1-3C6EDB13C084}" type="presParOf" srcId="{F59A42DB-A1C4-42E0-80ED-A71BE4B3E2D1}" destId="{D61222E6-A72F-4BCF-8C0B-03D2306D1098}" srcOrd="11" destOrd="0" presId="urn:microsoft.com/office/officeart/2005/8/layout/gear1"/>
    <dgm:cxn modelId="{AC2CDCA8-BC3B-4C03-B111-3E82E43DAD2E}" type="presParOf" srcId="{F59A42DB-A1C4-42E0-80ED-A71BE4B3E2D1}" destId="{ECD44D0C-5823-46CC-A6F7-2ACA02E4F16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D64684-EDAD-4E6D-8400-AD8E0F2F11D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3959F62-060C-4166-A6B7-623ECD0DD89F}">
      <dgm:prSet custT="1"/>
      <dgm:spPr/>
      <dgm:t>
        <a:bodyPr/>
        <a:lstStyle/>
        <a:p>
          <a:pPr rtl="0"/>
          <a:r>
            <a:rPr lang="fr-FR" sz="2800" b="0" i="0" baseline="0" dirty="0" smtClean="0"/>
            <a:t>Prérogative (1)</a:t>
          </a:r>
          <a:endParaRPr lang="fr-FR" sz="2800" dirty="0"/>
        </a:p>
      </dgm:t>
    </dgm:pt>
    <dgm:pt modelId="{CADE6391-4F5C-4498-981E-928DF38CF3BF}" type="parTrans" cxnId="{A3ADDF89-7372-42DD-884B-E1FFB46710F2}">
      <dgm:prSet/>
      <dgm:spPr/>
      <dgm:t>
        <a:bodyPr/>
        <a:lstStyle/>
        <a:p>
          <a:endParaRPr lang="fr-FR"/>
        </a:p>
      </dgm:t>
    </dgm:pt>
    <dgm:pt modelId="{5D094601-2F39-4A0E-A863-211EE3B7F46C}" type="sibTrans" cxnId="{A3ADDF89-7372-42DD-884B-E1FFB46710F2}">
      <dgm:prSet/>
      <dgm:spPr/>
      <dgm:t>
        <a:bodyPr/>
        <a:lstStyle/>
        <a:p>
          <a:endParaRPr lang="fr-FR"/>
        </a:p>
      </dgm:t>
    </dgm:pt>
    <dgm:pt modelId="{FAE2D534-7E89-4F50-B644-E5652AD4C52C}">
      <dgm:prSet/>
      <dgm:spPr/>
      <dgm:t>
        <a:bodyPr/>
        <a:lstStyle/>
        <a:p>
          <a:pPr rtl="0"/>
          <a:endParaRPr lang="fr-FR" b="0" i="0" baseline="0" dirty="0"/>
        </a:p>
      </dgm:t>
    </dgm:pt>
    <dgm:pt modelId="{7FB6A4EC-7247-4BC0-BBDC-F6E242EAEFF3}" type="parTrans" cxnId="{3D2618E3-CDF3-4134-8484-2632209BEA6D}">
      <dgm:prSet/>
      <dgm:spPr/>
      <dgm:t>
        <a:bodyPr/>
        <a:lstStyle/>
        <a:p>
          <a:endParaRPr lang="fr-FR"/>
        </a:p>
      </dgm:t>
    </dgm:pt>
    <dgm:pt modelId="{774FCD9A-5F5D-41D0-BF31-A63827D40428}" type="sibTrans" cxnId="{3D2618E3-CDF3-4134-8484-2632209BEA6D}">
      <dgm:prSet/>
      <dgm:spPr/>
      <dgm:t>
        <a:bodyPr/>
        <a:lstStyle/>
        <a:p>
          <a:endParaRPr lang="fr-FR"/>
        </a:p>
      </dgm:t>
    </dgm:pt>
    <dgm:pt modelId="{E751F4A0-F735-48A0-A075-F36ECEAC7DAD}">
      <dgm:prSet custT="1"/>
      <dgm:spPr/>
      <dgm:t>
        <a:bodyPr/>
        <a:lstStyle/>
        <a:p>
          <a:pPr rtl="0"/>
          <a:r>
            <a:rPr lang="fr-FR" sz="2800" b="0" i="0" baseline="0" dirty="0" smtClean="0"/>
            <a:t>Prérogative (2)</a:t>
          </a:r>
          <a:endParaRPr lang="fr-FR" sz="2800" dirty="0"/>
        </a:p>
      </dgm:t>
    </dgm:pt>
    <dgm:pt modelId="{3E6EE772-8C3A-419A-B25D-D6ADCFEA3F9A}" type="parTrans" cxnId="{0EF8C54A-CFB7-4B00-B326-E01F43A990E9}">
      <dgm:prSet/>
      <dgm:spPr/>
      <dgm:t>
        <a:bodyPr/>
        <a:lstStyle/>
        <a:p>
          <a:endParaRPr lang="fr-FR"/>
        </a:p>
      </dgm:t>
    </dgm:pt>
    <dgm:pt modelId="{1EA6B8ED-3C0B-44FF-849D-18032DD0D535}" type="sibTrans" cxnId="{0EF8C54A-CFB7-4B00-B326-E01F43A990E9}">
      <dgm:prSet/>
      <dgm:spPr/>
      <dgm:t>
        <a:bodyPr/>
        <a:lstStyle/>
        <a:p>
          <a:endParaRPr lang="fr-FR"/>
        </a:p>
      </dgm:t>
    </dgm:pt>
    <dgm:pt modelId="{EC20F67C-33B1-4D7B-9F55-26D9C1D5A011}">
      <dgm:prSet/>
      <dgm:spPr/>
      <dgm:t>
        <a:bodyPr/>
        <a:lstStyle/>
        <a:p>
          <a:pPr rtl="0"/>
          <a:endParaRPr lang="fr-FR" b="0" i="0" baseline="0" dirty="0"/>
        </a:p>
      </dgm:t>
    </dgm:pt>
    <dgm:pt modelId="{083AC310-8819-4065-916A-730CD558BAED}" type="parTrans" cxnId="{93C5E106-986D-40AA-B836-5F2B9089C2A4}">
      <dgm:prSet/>
      <dgm:spPr/>
      <dgm:t>
        <a:bodyPr/>
        <a:lstStyle/>
        <a:p>
          <a:endParaRPr lang="fr-FR"/>
        </a:p>
      </dgm:t>
    </dgm:pt>
    <dgm:pt modelId="{8E4102C8-E3C7-455B-8838-7DEDFDDD1F1E}" type="sibTrans" cxnId="{93C5E106-986D-40AA-B836-5F2B9089C2A4}">
      <dgm:prSet/>
      <dgm:spPr/>
      <dgm:t>
        <a:bodyPr/>
        <a:lstStyle/>
        <a:p>
          <a:endParaRPr lang="fr-FR"/>
        </a:p>
      </dgm:t>
    </dgm:pt>
    <dgm:pt modelId="{63DEA078-9D42-481F-ADC0-500C260D42D5}">
      <dgm:prSet custT="1"/>
      <dgm:spPr/>
      <dgm:t>
        <a:bodyPr/>
        <a:lstStyle/>
        <a:p>
          <a:pPr rtl="0"/>
          <a:r>
            <a:rPr lang="fr-FR" sz="2800" b="0" i="0" baseline="0" dirty="0" smtClean="0"/>
            <a:t>Niveau II</a:t>
          </a:r>
          <a:endParaRPr lang="fr-FR" sz="2800" dirty="0"/>
        </a:p>
      </dgm:t>
    </dgm:pt>
    <dgm:pt modelId="{46B66BBD-6BEA-4D3C-B8D8-EECD2D7FA868}" type="parTrans" cxnId="{5901BDBC-541D-440E-9AB5-8184A14AA70F}">
      <dgm:prSet/>
      <dgm:spPr/>
      <dgm:t>
        <a:bodyPr/>
        <a:lstStyle/>
        <a:p>
          <a:endParaRPr lang="fr-FR"/>
        </a:p>
      </dgm:t>
    </dgm:pt>
    <dgm:pt modelId="{B69535AE-A378-43EC-BE3E-0DD7B9F39A35}" type="sibTrans" cxnId="{5901BDBC-541D-440E-9AB5-8184A14AA70F}">
      <dgm:prSet/>
      <dgm:spPr/>
      <dgm:t>
        <a:bodyPr/>
        <a:lstStyle/>
        <a:p>
          <a:endParaRPr lang="fr-FR"/>
        </a:p>
      </dgm:t>
    </dgm:pt>
    <dgm:pt modelId="{EE8E75C9-E708-4D74-81E2-CB5FF19C783E}">
      <dgm:prSet/>
      <dgm:spPr/>
      <dgm:t>
        <a:bodyPr/>
        <a:lstStyle/>
        <a:p>
          <a:pPr rtl="0"/>
          <a:endParaRPr lang="fr-FR" dirty="0"/>
        </a:p>
      </dgm:t>
    </dgm:pt>
    <dgm:pt modelId="{3E7C91C6-B745-42DF-97F6-2523FDB1C718}" type="parTrans" cxnId="{E4CE2D04-E0B9-404E-9189-F122562B312D}">
      <dgm:prSet/>
      <dgm:spPr/>
      <dgm:t>
        <a:bodyPr/>
        <a:lstStyle/>
        <a:p>
          <a:endParaRPr lang="fr-FR"/>
        </a:p>
      </dgm:t>
    </dgm:pt>
    <dgm:pt modelId="{1C639F3F-7042-470E-AF82-6FAE18392303}" type="sibTrans" cxnId="{E4CE2D04-E0B9-404E-9189-F122562B312D}">
      <dgm:prSet/>
      <dgm:spPr/>
      <dgm:t>
        <a:bodyPr/>
        <a:lstStyle/>
        <a:p>
          <a:endParaRPr lang="fr-FR"/>
        </a:p>
      </dgm:t>
    </dgm:pt>
    <dgm:pt modelId="{07C679EE-E9B0-48DB-AFA0-8F3C673338E2}" type="pres">
      <dgm:prSet presAssocID="{ACD64684-EDAD-4E6D-8400-AD8E0F2F11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779F94-7AF4-4898-85EF-833EA9816CDD}" type="pres">
      <dgm:prSet presAssocID="{E3959F62-060C-4166-A6B7-623ECD0DD89F}" presName="linNode" presStyleCnt="0"/>
      <dgm:spPr/>
    </dgm:pt>
    <dgm:pt modelId="{8A561E8D-1AB2-4D87-B3FE-90E608E6A669}" type="pres">
      <dgm:prSet presAssocID="{E3959F62-060C-4166-A6B7-623ECD0DD89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495460-C678-40DA-A83B-2D8A85351501}" type="pres">
      <dgm:prSet presAssocID="{E3959F62-060C-4166-A6B7-623ECD0DD89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A1BD23-6064-4B02-91CE-80657888954D}" type="pres">
      <dgm:prSet presAssocID="{5D094601-2F39-4A0E-A863-211EE3B7F46C}" presName="sp" presStyleCnt="0"/>
      <dgm:spPr/>
    </dgm:pt>
    <dgm:pt modelId="{250F7FAF-23F7-477F-B767-86365923D694}" type="pres">
      <dgm:prSet presAssocID="{E751F4A0-F735-48A0-A075-F36ECEAC7DAD}" presName="linNode" presStyleCnt="0"/>
      <dgm:spPr/>
    </dgm:pt>
    <dgm:pt modelId="{870E9812-4A96-4496-9E00-4AFF68BD8E3D}" type="pres">
      <dgm:prSet presAssocID="{E751F4A0-F735-48A0-A075-F36ECEAC7DA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23DB0E-C420-430A-A2B7-3EE1C6220E82}" type="pres">
      <dgm:prSet presAssocID="{E751F4A0-F735-48A0-A075-F36ECEAC7DA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94084F-9A3E-49C6-80CE-392A6B3B0EB5}" type="pres">
      <dgm:prSet presAssocID="{1EA6B8ED-3C0B-44FF-849D-18032DD0D535}" presName="sp" presStyleCnt="0"/>
      <dgm:spPr/>
    </dgm:pt>
    <dgm:pt modelId="{2C792B94-96C4-4BE1-9FCF-13D2DAA5C134}" type="pres">
      <dgm:prSet presAssocID="{63DEA078-9D42-481F-ADC0-500C260D42D5}" presName="linNode" presStyleCnt="0"/>
      <dgm:spPr/>
    </dgm:pt>
    <dgm:pt modelId="{A681FF4B-FEF6-43DC-800B-3A5550B324DC}" type="pres">
      <dgm:prSet presAssocID="{63DEA078-9D42-481F-ADC0-500C260D42D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34361F-907D-4E46-93C0-E5C73435312A}" type="pres">
      <dgm:prSet presAssocID="{63DEA078-9D42-481F-ADC0-500C260D42D5}" presName="descendantText" presStyleLbl="alignAccFollowNode1" presStyleIdx="2" presStyleCnt="3" custLinFactNeighborY="-14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FD7B0B2-EF4D-4E6B-8DFB-1C1DB97D82FC}" type="presOf" srcId="{ACD64684-EDAD-4E6D-8400-AD8E0F2F11D7}" destId="{07C679EE-E9B0-48DB-AFA0-8F3C673338E2}" srcOrd="0" destOrd="0" presId="urn:microsoft.com/office/officeart/2005/8/layout/vList5"/>
    <dgm:cxn modelId="{08DF8E90-38D6-4700-A0E4-FFBB34803E98}" type="presOf" srcId="{63DEA078-9D42-481F-ADC0-500C260D42D5}" destId="{A681FF4B-FEF6-43DC-800B-3A5550B324DC}" srcOrd="0" destOrd="0" presId="urn:microsoft.com/office/officeart/2005/8/layout/vList5"/>
    <dgm:cxn modelId="{0EF8C54A-CFB7-4B00-B326-E01F43A990E9}" srcId="{ACD64684-EDAD-4E6D-8400-AD8E0F2F11D7}" destId="{E751F4A0-F735-48A0-A075-F36ECEAC7DAD}" srcOrd="1" destOrd="0" parTransId="{3E6EE772-8C3A-419A-B25D-D6ADCFEA3F9A}" sibTransId="{1EA6B8ED-3C0B-44FF-849D-18032DD0D535}"/>
    <dgm:cxn modelId="{6698A3CB-10D5-4AAB-AB3A-F3F08FA19AC1}" type="presOf" srcId="{E751F4A0-F735-48A0-A075-F36ECEAC7DAD}" destId="{870E9812-4A96-4496-9E00-4AFF68BD8E3D}" srcOrd="0" destOrd="0" presId="urn:microsoft.com/office/officeart/2005/8/layout/vList5"/>
    <dgm:cxn modelId="{A3ADDF89-7372-42DD-884B-E1FFB46710F2}" srcId="{ACD64684-EDAD-4E6D-8400-AD8E0F2F11D7}" destId="{E3959F62-060C-4166-A6B7-623ECD0DD89F}" srcOrd="0" destOrd="0" parTransId="{CADE6391-4F5C-4498-981E-928DF38CF3BF}" sibTransId="{5D094601-2F39-4A0E-A863-211EE3B7F46C}"/>
    <dgm:cxn modelId="{E4CE2D04-E0B9-404E-9189-F122562B312D}" srcId="{63DEA078-9D42-481F-ADC0-500C260D42D5}" destId="{EE8E75C9-E708-4D74-81E2-CB5FF19C783E}" srcOrd="0" destOrd="0" parTransId="{3E7C91C6-B745-42DF-97F6-2523FDB1C718}" sibTransId="{1C639F3F-7042-470E-AF82-6FAE18392303}"/>
    <dgm:cxn modelId="{7DD83DFC-88AC-4ECE-9257-25C22D8CA1DC}" type="presOf" srcId="{EC20F67C-33B1-4D7B-9F55-26D9C1D5A011}" destId="{5223DB0E-C420-430A-A2B7-3EE1C6220E82}" srcOrd="0" destOrd="0" presId="urn:microsoft.com/office/officeart/2005/8/layout/vList5"/>
    <dgm:cxn modelId="{7503E38E-AA63-45DA-B03F-00D6DF21F9AA}" type="presOf" srcId="{FAE2D534-7E89-4F50-B644-E5652AD4C52C}" destId="{0A495460-C678-40DA-A83B-2D8A85351501}" srcOrd="0" destOrd="0" presId="urn:microsoft.com/office/officeart/2005/8/layout/vList5"/>
    <dgm:cxn modelId="{5901BDBC-541D-440E-9AB5-8184A14AA70F}" srcId="{ACD64684-EDAD-4E6D-8400-AD8E0F2F11D7}" destId="{63DEA078-9D42-481F-ADC0-500C260D42D5}" srcOrd="2" destOrd="0" parTransId="{46B66BBD-6BEA-4D3C-B8D8-EECD2D7FA868}" sibTransId="{B69535AE-A378-43EC-BE3E-0DD7B9F39A35}"/>
    <dgm:cxn modelId="{93C5E106-986D-40AA-B836-5F2B9089C2A4}" srcId="{E751F4A0-F735-48A0-A075-F36ECEAC7DAD}" destId="{EC20F67C-33B1-4D7B-9F55-26D9C1D5A011}" srcOrd="0" destOrd="0" parTransId="{083AC310-8819-4065-916A-730CD558BAED}" sibTransId="{8E4102C8-E3C7-455B-8838-7DEDFDDD1F1E}"/>
    <dgm:cxn modelId="{5FBB74DE-A6B1-4148-A252-72DF105E7A0A}" type="presOf" srcId="{EE8E75C9-E708-4D74-81E2-CB5FF19C783E}" destId="{E634361F-907D-4E46-93C0-E5C73435312A}" srcOrd="0" destOrd="0" presId="urn:microsoft.com/office/officeart/2005/8/layout/vList5"/>
    <dgm:cxn modelId="{3D2618E3-CDF3-4134-8484-2632209BEA6D}" srcId="{E3959F62-060C-4166-A6B7-623ECD0DD89F}" destId="{FAE2D534-7E89-4F50-B644-E5652AD4C52C}" srcOrd="0" destOrd="0" parTransId="{7FB6A4EC-7247-4BC0-BBDC-F6E242EAEFF3}" sibTransId="{774FCD9A-5F5D-41D0-BF31-A63827D40428}"/>
    <dgm:cxn modelId="{00C65774-7A88-4D1A-A627-1520BA21A673}" type="presOf" srcId="{E3959F62-060C-4166-A6B7-623ECD0DD89F}" destId="{8A561E8D-1AB2-4D87-B3FE-90E608E6A669}" srcOrd="0" destOrd="0" presId="urn:microsoft.com/office/officeart/2005/8/layout/vList5"/>
    <dgm:cxn modelId="{319BA620-D39F-4C44-B0BD-62D426A89455}" type="presParOf" srcId="{07C679EE-E9B0-48DB-AFA0-8F3C673338E2}" destId="{F2779F94-7AF4-4898-85EF-833EA9816CDD}" srcOrd="0" destOrd="0" presId="urn:microsoft.com/office/officeart/2005/8/layout/vList5"/>
    <dgm:cxn modelId="{33DB6246-8212-4DB9-9E3A-06D43A783E6F}" type="presParOf" srcId="{F2779F94-7AF4-4898-85EF-833EA9816CDD}" destId="{8A561E8D-1AB2-4D87-B3FE-90E608E6A669}" srcOrd="0" destOrd="0" presId="urn:microsoft.com/office/officeart/2005/8/layout/vList5"/>
    <dgm:cxn modelId="{71D7FC09-9047-4552-A850-87997B2BB989}" type="presParOf" srcId="{F2779F94-7AF4-4898-85EF-833EA9816CDD}" destId="{0A495460-C678-40DA-A83B-2D8A85351501}" srcOrd="1" destOrd="0" presId="urn:microsoft.com/office/officeart/2005/8/layout/vList5"/>
    <dgm:cxn modelId="{7C7CCE9F-A709-4FA5-BDBB-EE9359F740FC}" type="presParOf" srcId="{07C679EE-E9B0-48DB-AFA0-8F3C673338E2}" destId="{08A1BD23-6064-4B02-91CE-80657888954D}" srcOrd="1" destOrd="0" presId="urn:microsoft.com/office/officeart/2005/8/layout/vList5"/>
    <dgm:cxn modelId="{6CA30C2C-4174-4915-A9B6-39AD592150BA}" type="presParOf" srcId="{07C679EE-E9B0-48DB-AFA0-8F3C673338E2}" destId="{250F7FAF-23F7-477F-B767-86365923D694}" srcOrd="2" destOrd="0" presId="urn:microsoft.com/office/officeart/2005/8/layout/vList5"/>
    <dgm:cxn modelId="{318B7FAE-0D1C-4FA7-9160-9CB71FF1C425}" type="presParOf" srcId="{250F7FAF-23F7-477F-B767-86365923D694}" destId="{870E9812-4A96-4496-9E00-4AFF68BD8E3D}" srcOrd="0" destOrd="0" presId="urn:microsoft.com/office/officeart/2005/8/layout/vList5"/>
    <dgm:cxn modelId="{77609DD2-3849-47C8-A5E7-C6BE29D11235}" type="presParOf" srcId="{250F7FAF-23F7-477F-B767-86365923D694}" destId="{5223DB0E-C420-430A-A2B7-3EE1C6220E82}" srcOrd="1" destOrd="0" presId="urn:microsoft.com/office/officeart/2005/8/layout/vList5"/>
    <dgm:cxn modelId="{2F585D9B-15D8-4AFB-B576-3B63E0ED34DF}" type="presParOf" srcId="{07C679EE-E9B0-48DB-AFA0-8F3C673338E2}" destId="{1E94084F-9A3E-49C6-80CE-392A6B3B0EB5}" srcOrd="3" destOrd="0" presId="urn:microsoft.com/office/officeart/2005/8/layout/vList5"/>
    <dgm:cxn modelId="{759E4752-52DC-4390-B009-D997F87483B2}" type="presParOf" srcId="{07C679EE-E9B0-48DB-AFA0-8F3C673338E2}" destId="{2C792B94-96C4-4BE1-9FCF-13D2DAA5C134}" srcOrd="4" destOrd="0" presId="urn:microsoft.com/office/officeart/2005/8/layout/vList5"/>
    <dgm:cxn modelId="{FA55FCBA-97F0-4B38-9DA2-58E8EF619B39}" type="presParOf" srcId="{2C792B94-96C4-4BE1-9FCF-13D2DAA5C134}" destId="{A681FF4B-FEF6-43DC-800B-3A5550B324DC}" srcOrd="0" destOrd="0" presId="urn:microsoft.com/office/officeart/2005/8/layout/vList5"/>
    <dgm:cxn modelId="{BAB2AB6C-2EF0-4763-97B9-97A22D0D47E8}" type="presParOf" srcId="{2C792B94-96C4-4BE1-9FCF-13D2DAA5C134}" destId="{E634361F-907D-4E46-93C0-E5C7343531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A23103-961C-4F66-9589-62E71042143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F8A940-12A9-452B-B4AC-4E828C697379}">
      <dgm:prSet/>
      <dgm:spPr/>
      <dgm:t>
        <a:bodyPr/>
        <a:lstStyle/>
        <a:p>
          <a:pPr rtl="0"/>
          <a:r>
            <a:rPr lang="fr-FR" b="1" dirty="0" smtClean="0"/>
            <a:t>Baptême </a:t>
          </a:r>
          <a:endParaRPr lang="fr-FR" dirty="0"/>
        </a:p>
      </dgm:t>
    </dgm:pt>
    <dgm:pt modelId="{E8A7AFE9-2ED5-46AD-ADA5-0442F93E5ACE}" type="parTrans" cxnId="{109B6F90-5D42-41E5-9DE0-5B3771FFA097}">
      <dgm:prSet/>
      <dgm:spPr/>
      <dgm:t>
        <a:bodyPr/>
        <a:lstStyle/>
        <a:p>
          <a:endParaRPr lang="fr-FR"/>
        </a:p>
      </dgm:t>
    </dgm:pt>
    <dgm:pt modelId="{CE732D8D-893C-4992-9FFC-EB1A3A3AB8AB}" type="sibTrans" cxnId="{109B6F90-5D42-41E5-9DE0-5B3771FFA097}">
      <dgm:prSet/>
      <dgm:spPr/>
      <dgm:t>
        <a:bodyPr/>
        <a:lstStyle/>
        <a:p>
          <a:endParaRPr lang="fr-FR"/>
        </a:p>
      </dgm:t>
    </dgm:pt>
    <dgm:pt modelId="{76FACD07-E79B-40B0-A6AB-8201A9431305}">
      <dgm:prSet/>
      <dgm:spPr/>
      <dgm:t>
        <a:bodyPr/>
        <a:lstStyle/>
        <a:p>
          <a:pPr rtl="0"/>
          <a:r>
            <a:rPr lang="fr-FR" b="1" dirty="0" smtClean="0"/>
            <a:t>Niveau I </a:t>
          </a:r>
          <a:endParaRPr lang="fr-FR" dirty="0"/>
        </a:p>
      </dgm:t>
    </dgm:pt>
    <dgm:pt modelId="{E23082EE-EC0B-4989-B6A7-B3A5DE9BD799}" type="parTrans" cxnId="{AA529200-0B52-45F0-AF49-51FE2EB6DBB6}">
      <dgm:prSet/>
      <dgm:spPr/>
      <dgm:t>
        <a:bodyPr/>
        <a:lstStyle/>
        <a:p>
          <a:endParaRPr lang="fr-FR"/>
        </a:p>
      </dgm:t>
    </dgm:pt>
    <dgm:pt modelId="{5736CB08-329B-4FDD-A68A-A114F66C4E1C}" type="sibTrans" cxnId="{AA529200-0B52-45F0-AF49-51FE2EB6DBB6}">
      <dgm:prSet/>
      <dgm:spPr/>
      <dgm:t>
        <a:bodyPr/>
        <a:lstStyle/>
        <a:p>
          <a:endParaRPr lang="fr-FR"/>
        </a:p>
      </dgm:t>
    </dgm:pt>
    <dgm:pt modelId="{1401DA36-6483-403B-9DEB-A48CFA0A9D92}">
      <dgm:prSet/>
      <dgm:spPr/>
      <dgm:t>
        <a:bodyPr/>
        <a:lstStyle/>
        <a:p>
          <a:pPr rtl="0"/>
          <a:r>
            <a:rPr lang="fr-FR" b="1" dirty="0" smtClean="0"/>
            <a:t>PE40 </a:t>
          </a:r>
          <a:endParaRPr lang="fr-FR" b="1" dirty="0"/>
        </a:p>
      </dgm:t>
    </dgm:pt>
    <dgm:pt modelId="{046624DB-6F02-4510-810C-C140F2333774}" type="sibTrans" cxnId="{A995CA86-078A-4824-99FE-E27431415470}">
      <dgm:prSet/>
      <dgm:spPr/>
      <dgm:t>
        <a:bodyPr/>
        <a:lstStyle/>
        <a:p>
          <a:endParaRPr lang="fr-FR"/>
        </a:p>
      </dgm:t>
    </dgm:pt>
    <dgm:pt modelId="{FD21D45F-504B-4D58-A41E-4CEC8135237A}" type="parTrans" cxnId="{A995CA86-078A-4824-99FE-E27431415470}">
      <dgm:prSet/>
      <dgm:spPr/>
      <dgm:t>
        <a:bodyPr/>
        <a:lstStyle/>
        <a:p>
          <a:endParaRPr lang="fr-FR"/>
        </a:p>
      </dgm:t>
    </dgm:pt>
    <dgm:pt modelId="{759436ED-1D5F-4EBF-8874-19A099E46632}">
      <dgm:prSet/>
      <dgm:spPr/>
      <dgm:t>
        <a:bodyPr/>
        <a:lstStyle/>
        <a:p>
          <a:pPr rtl="0"/>
          <a:r>
            <a:rPr lang="fr-FR" b="1" dirty="0" smtClean="0"/>
            <a:t>PA 20</a:t>
          </a:r>
          <a:endParaRPr lang="fr-FR" b="1" dirty="0"/>
        </a:p>
      </dgm:t>
    </dgm:pt>
    <dgm:pt modelId="{5B8C8F9A-E36E-44E4-8039-BA2F52D8464D}" type="sibTrans" cxnId="{3B87A92D-1EE1-4C79-A7B6-CECF4141D411}">
      <dgm:prSet/>
      <dgm:spPr/>
      <dgm:t>
        <a:bodyPr/>
        <a:lstStyle/>
        <a:p>
          <a:endParaRPr lang="fr-FR"/>
        </a:p>
      </dgm:t>
    </dgm:pt>
    <dgm:pt modelId="{F5A6FD10-F186-49D0-BB93-F649FB6A854D}" type="parTrans" cxnId="{3B87A92D-1EE1-4C79-A7B6-CECF4141D411}">
      <dgm:prSet/>
      <dgm:spPr/>
      <dgm:t>
        <a:bodyPr/>
        <a:lstStyle/>
        <a:p>
          <a:endParaRPr lang="fr-FR"/>
        </a:p>
      </dgm:t>
    </dgm:pt>
    <dgm:pt modelId="{C0268E6E-750A-4470-97C8-1EDA4B7A4A17}" type="pres">
      <dgm:prSet presAssocID="{52A23103-961C-4F66-9589-62E7104214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A1A2184-5D94-44AB-A873-F887E87043D8}" type="pres">
      <dgm:prSet presAssocID="{66F8A940-12A9-452B-B4AC-4E828C697379}" presName="composite" presStyleCnt="0"/>
      <dgm:spPr/>
    </dgm:pt>
    <dgm:pt modelId="{73974C4B-E6E1-42AA-843B-FEE2987E1935}" type="pres">
      <dgm:prSet presAssocID="{66F8A940-12A9-452B-B4AC-4E828C69737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AC0D47-B5CA-431E-AAF4-87EDD27AFD40}" type="pres">
      <dgm:prSet presAssocID="{66F8A940-12A9-452B-B4AC-4E828C697379}" presName="descendantText" presStyleLbl="alignAcc1" presStyleIdx="0" presStyleCnt="4">
        <dgm:presLayoutVars>
          <dgm:bulletEnabled val="1"/>
        </dgm:presLayoutVars>
      </dgm:prSet>
      <dgm:spPr/>
    </dgm:pt>
    <dgm:pt modelId="{B8B5D5D3-7293-480C-9195-1E2F8FC436C2}" type="pres">
      <dgm:prSet presAssocID="{CE732D8D-893C-4992-9FFC-EB1A3A3AB8AB}" presName="sp" presStyleCnt="0"/>
      <dgm:spPr/>
    </dgm:pt>
    <dgm:pt modelId="{0E72DD85-9CBD-4932-A773-0C128730B4B1}" type="pres">
      <dgm:prSet presAssocID="{76FACD07-E79B-40B0-A6AB-8201A9431305}" presName="composite" presStyleCnt="0"/>
      <dgm:spPr/>
    </dgm:pt>
    <dgm:pt modelId="{C8B7D80E-70EB-4CCF-A16C-5F73BD75FA75}" type="pres">
      <dgm:prSet presAssocID="{76FACD07-E79B-40B0-A6AB-8201A943130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47AD0A-C442-4E82-94AC-C04B7082DD3F}" type="pres">
      <dgm:prSet presAssocID="{76FACD07-E79B-40B0-A6AB-8201A9431305}" presName="descendantText" presStyleLbl="alignAcc1" presStyleIdx="1" presStyleCnt="4">
        <dgm:presLayoutVars>
          <dgm:bulletEnabled val="1"/>
        </dgm:presLayoutVars>
      </dgm:prSet>
      <dgm:spPr/>
    </dgm:pt>
    <dgm:pt modelId="{5A16EAFB-1AE3-48B8-98CB-995C5C3C72AB}" type="pres">
      <dgm:prSet presAssocID="{5736CB08-329B-4FDD-A68A-A114F66C4E1C}" presName="sp" presStyleCnt="0"/>
      <dgm:spPr/>
    </dgm:pt>
    <dgm:pt modelId="{8C3E92A1-1AFB-46A2-A19E-BC0728A1EBF9}" type="pres">
      <dgm:prSet presAssocID="{759436ED-1D5F-4EBF-8874-19A099E46632}" presName="composite" presStyleCnt="0"/>
      <dgm:spPr/>
    </dgm:pt>
    <dgm:pt modelId="{20074856-FD1C-48B5-82E5-4D4E93B4F490}" type="pres">
      <dgm:prSet presAssocID="{759436ED-1D5F-4EBF-8874-19A099E46632}" presName="parentText" presStyleLbl="alignNode1" presStyleIdx="2" presStyleCnt="4" custLinFactNeighborY="-153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E918E-2D0F-4080-BC24-0A0A99FF98C6}" type="pres">
      <dgm:prSet presAssocID="{759436ED-1D5F-4EBF-8874-19A099E46632}" presName="descendantText" presStyleLbl="alignAcc1" presStyleIdx="2" presStyleCnt="4" custScaleY="98146" custLinFactNeighborY="-6516">
        <dgm:presLayoutVars>
          <dgm:bulletEnabled val="1"/>
        </dgm:presLayoutVars>
      </dgm:prSet>
      <dgm:spPr/>
    </dgm:pt>
    <dgm:pt modelId="{9F422AFC-632D-47A2-B925-1F9BF4BD2E47}" type="pres">
      <dgm:prSet presAssocID="{5B8C8F9A-E36E-44E4-8039-BA2F52D8464D}" presName="sp" presStyleCnt="0"/>
      <dgm:spPr/>
    </dgm:pt>
    <dgm:pt modelId="{AA70E2DA-D738-411B-B86E-D637A5DF0DBC}" type="pres">
      <dgm:prSet presAssocID="{1401DA36-6483-403B-9DEB-A48CFA0A9D92}" presName="composite" presStyleCnt="0"/>
      <dgm:spPr/>
    </dgm:pt>
    <dgm:pt modelId="{FF02BE14-6B67-42F9-96D7-37AEA27BE0A9}" type="pres">
      <dgm:prSet presAssocID="{1401DA36-6483-403B-9DEB-A48CFA0A9D9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17A487-8AA9-4A90-A797-926C03FADD64}" type="pres">
      <dgm:prSet presAssocID="{1401DA36-6483-403B-9DEB-A48CFA0A9D92}" presName="descendantText" presStyleLbl="alignAcc1" presStyleIdx="3" presStyleCnt="4" custLinFactNeighborY="1358">
        <dgm:presLayoutVars>
          <dgm:bulletEnabled val="1"/>
        </dgm:presLayoutVars>
      </dgm:prSet>
      <dgm:spPr/>
    </dgm:pt>
  </dgm:ptLst>
  <dgm:cxnLst>
    <dgm:cxn modelId="{3B87A92D-1EE1-4C79-A7B6-CECF4141D411}" srcId="{52A23103-961C-4F66-9589-62E710421432}" destId="{759436ED-1D5F-4EBF-8874-19A099E46632}" srcOrd="2" destOrd="0" parTransId="{F5A6FD10-F186-49D0-BB93-F649FB6A854D}" sibTransId="{5B8C8F9A-E36E-44E4-8039-BA2F52D8464D}"/>
    <dgm:cxn modelId="{109B6F90-5D42-41E5-9DE0-5B3771FFA097}" srcId="{52A23103-961C-4F66-9589-62E710421432}" destId="{66F8A940-12A9-452B-B4AC-4E828C697379}" srcOrd="0" destOrd="0" parTransId="{E8A7AFE9-2ED5-46AD-ADA5-0442F93E5ACE}" sibTransId="{CE732D8D-893C-4992-9FFC-EB1A3A3AB8AB}"/>
    <dgm:cxn modelId="{4CF421AA-099A-4B63-92DC-AAD1724430B1}" type="presOf" srcId="{1401DA36-6483-403B-9DEB-A48CFA0A9D92}" destId="{FF02BE14-6B67-42F9-96D7-37AEA27BE0A9}" srcOrd="0" destOrd="0" presId="urn:microsoft.com/office/officeart/2005/8/layout/chevron2"/>
    <dgm:cxn modelId="{39A10CEA-42EE-4FC3-B3F4-6D1A03FC28C4}" type="presOf" srcId="{52A23103-961C-4F66-9589-62E710421432}" destId="{C0268E6E-750A-4470-97C8-1EDA4B7A4A17}" srcOrd="0" destOrd="0" presId="urn:microsoft.com/office/officeart/2005/8/layout/chevron2"/>
    <dgm:cxn modelId="{AA529200-0B52-45F0-AF49-51FE2EB6DBB6}" srcId="{52A23103-961C-4F66-9589-62E710421432}" destId="{76FACD07-E79B-40B0-A6AB-8201A9431305}" srcOrd="1" destOrd="0" parTransId="{E23082EE-EC0B-4989-B6A7-B3A5DE9BD799}" sibTransId="{5736CB08-329B-4FDD-A68A-A114F66C4E1C}"/>
    <dgm:cxn modelId="{267D03CB-6F44-4BED-98A2-B280DBC5C482}" type="presOf" srcId="{76FACD07-E79B-40B0-A6AB-8201A9431305}" destId="{C8B7D80E-70EB-4CCF-A16C-5F73BD75FA75}" srcOrd="0" destOrd="0" presId="urn:microsoft.com/office/officeart/2005/8/layout/chevron2"/>
    <dgm:cxn modelId="{A995CA86-078A-4824-99FE-E27431415470}" srcId="{52A23103-961C-4F66-9589-62E710421432}" destId="{1401DA36-6483-403B-9DEB-A48CFA0A9D92}" srcOrd="3" destOrd="0" parTransId="{FD21D45F-504B-4D58-A41E-4CEC8135237A}" sibTransId="{046624DB-6F02-4510-810C-C140F2333774}"/>
    <dgm:cxn modelId="{235940DD-8BFD-4EB8-9FEC-1807CCC155D6}" type="presOf" srcId="{759436ED-1D5F-4EBF-8874-19A099E46632}" destId="{20074856-FD1C-48B5-82E5-4D4E93B4F490}" srcOrd="0" destOrd="0" presId="urn:microsoft.com/office/officeart/2005/8/layout/chevron2"/>
    <dgm:cxn modelId="{DD3957CB-3BFC-455F-8F9E-82C9FCDFA028}" type="presOf" srcId="{66F8A940-12A9-452B-B4AC-4E828C697379}" destId="{73974C4B-E6E1-42AA-843B-FEE2987E1935}" srcOrd="0" destOrd="0" presId="urn:microsoft.com/office/officeart/2005/8/layout/chevron2"/>
    <dgm:cxn modelId="{FFC96233-AB3A-484E-BC9B-85F23F961643}" type="presParOf" srcId="{C0268E6E-750A-4470-97C8-1EDA4B7A4A17}" destId="{FA1A2184-5D94-44AB-A873-F887E87043D8}" srcOrd="0" destOrd="0" presId="urn:microsoft.com/office/officeart/2005/8/layout/chevron2"/>
    <dgm:cxn modelId="{6968183A-8286-4C33-B43F-9A84CFBAB80D}" type="presParOf" srcId="{FA1A2184-5D94-44AB-A873-F887E87043D8}" destId="{73974C4B-E6E1-42AA-843B-FEE2987E1935}" srcOrd="0" destOrd="0" presId="urn:microsoft.com/office/officeart/2005/8/layout/chevron2"/>
    <dgm:cxn modelId="{C65339BB-9F55-468C-B151-F1AD8957B5D7}" type="presParOf" srcId="{FA1A2184-5D94-44AB-A873-F887E87043D8}" destId="{12AC0D47-B5CA-431E-AAF4-87EDD27AFD40}" srcOrd="1" destOrd="0" presId="urn:microsoft.com/office/officeart/2005/8/layout/chevron2"/>
    <dgm:cxn modelId="{E907D60B-B4D7-4DD6-9512-29AF63731927}" type="presParOf" srcId="{C0268E6E-750A-4470-97C8-1EDA4B7A4A17}" destId="{B8B5D5D3-7293-480C-9195-1E2F8FC436C2}" srcOrd="1" destOrd="0" presId="urn:microsoft.com/office/officeart/2005/8/layout/chevron2"/>
    <dgm:cxn modelId="{0B5DD42A-DAF1-4CFA-B79D-D27638F6FBEC}" type="presParOf" srcId="{C0268E6E-750A-4470-97C8-1EDA4B7A4A17}" destId="{0E72DD85-9CBD-4932-A773-0C128730B4B1}" srcOrd="2" destOrd="0" presId="urn:microsoft.com/office/officeart/2005/8/layout/chevron2"/>
    <dgm:cxn modelId="{AC6AA465-F733-46AE-A4FD-98903C3FD9F5}" type="presParOf" srcId="{0E72DD85-9CBD-4932-A773-0C128730B4B1}" destId="{C8B7D80E-70EB-4CCF-A16C-5F73BD75FA75}" srcOrd="0" destOrd="0" presId="urn:microsoft.com/office/officeart/2005/8/layout/chevron2"/>
    <dgm:cxn modelId="{90354993-7848-43F4-934F-EA5E65D6E439}" type="presParOf" srcId="{0E72DD85-9CBD-4932-A773-0C128730B4B1}" destId="{6247AD0A-C442-4E82-94AC-C04B7082DD3F}" srcOrd="1" destOrd="0" presId="urn:microsoft.com/office/officeart/2005/8/layout/chevron2"/>
    <dgm:cxn modelId="{2B65DFA9-7C19-4ADE-A1A1-7237583F619F}" type="presParOf" srcId="{C0268E6E-750A-4470-97C8-1EDA4B7A4A17}" destId="{5A16EAFB-1AE3-48B8-98CB-995C5C3C72AB}" srcOrd="3" destOrd="0" presId="urn:microsoft.com/office/officeart/2005/8/layout/chevron2"/>
    <dgm:cxn modelId="{897B073D-8957-4FA7-B127-217C6E850D50}" type="presParOf" srcId="{C0268E6E-750A-4470-97C8-1EDA4B7A4A17}" destId="{8C3E92A1-1AFB-46A2-A19E-BC0728A1EBF9}" srcOrd="4" destOrd="0" presId="urn:microsoft.com/office/officeart/2005/8/layout/chevron2"/>
    <dgm:cxn modelId="{D9DED128-B804-4201-940F-ABC808C07D9C}" type="presParOf" srcId="{8C3E92A1-1AFB-46A2-A19E-BC0728A1EBF9}" destId="{20074856-FD1C-48B5-82E5-4D4E93B4F490}" srcOrd="0" destOrd="0" presId="urn:microsoft.com/office/officeart/2005/8/layout/chevron2"/>
    <dgm:cxn modelId="{A0BB7F5A-4F80-4BC2-A63A-AC4434BCDD68}" type="presParOf" srcId="{8C3E92A1-1AFB-46A2-A19E-BC0728A1EBF9}" destId="{10DE918E-2D0F-4080-BC24-0A0A99FF98C6}" srcOrd="1" destOrd="0" presId="urn:microsoft.com/office/officeart/2005/8/layout/chevron2"/>
    <dgm:cxn modelId="{7956279E-9171-4D6D-BC73-D4408054EB49}" type="presParOf" srcId="{C0268E6E-750A-4470-97C8-1EDA4B7A4A17}" destId="{9F422AFC-632D-47A2-B925-1F9BF4BD2E47}" srcOrd="5" destOrd="0" presId="urn:microsoft.com/office/officeart/2005/8/layout/chevron2"/>
    <dgm:cxn modelId="{8ADAAE0C-696D-4F28-8648-4BC0BD0DA7A4}" type="presParOf" srcId="{C0268E6E-750A-4470-97C8-1EDA4B7A4A17}" destId="{AA70E2DA-D738-411B-B86E-D637A5DF0DBC}" srcOrd="6" destOrd="0" presId="urn:microsoft.com/office/officeart/2005/8/layout/chevron2"/>
    <dgm:cxn modelId="{847F6715-DE37-48FF-A5CA-6B66C76D8A0C}" type="presParOf" srcId="{AA70E2DA-D738-411B-B86E-D637A5DF0DBC}" destId="{FF02BE14-6B67-42F9-96D7-37AEA27BE0A9}" srcOrd="0" destOrd="0" presId="urn:microsoft.com/office/officeart/2005/8/layout/chevron2"/>
    <dgm:cxn modelId="{3D053672-CCA2-43B5-B6B7-AD7DF43D4E7C}" type="presParOf" srcId="{AA70E2DA-D738-411B-B86E-D637A5DF0DBC}" destId="{9F17A487-8AA9-4A90-A797-926C03FADD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CCC8FD-6A23-4416-892A-D05859BF1663}" type="doc">
      <dgm:prSet loTypeId="urn:microsoft.com/office/officeart/2005/8/layout/bList2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37815B3-C956-4A33-9AD3-BFBBA24E0B6B}">
      <dgm:prSet/>
      <dgm:spPr/>
      <dgm:t>
        <a:bodyPr/>
        <a:lstStyle/>
        <a:p>
          <a:pPr rtl="0"/>
          <a:r>
            <a:rPr lang="fr-FR" dirty="0" smtClean="0"/>
            <a:t>Le comportement</a:t>
          </a:r>
          <a:endParaRPr lang="fr-FR" dirty="0"/>
        </a:p>
      </dgm:t>
    </dgm:pt>
    <dgm:pt modelId="{2AE1EDCB-A09B-4F7F-8ED2-4F43F78A1D77}" type="parTrans" cxnId="{E6711658-F32A-42E7-B7AA-10C09D2D54CB}">
      <dgm:prSet/>
      <dgm:spPr/>
      <dgm:t>
        <a:bodyPr/>
        <a:lstStyle/>
        <a:p>
          <a:endParaRPr lang="fr-FR"/>
        </a:p>
      </dgm:t>
    </dgm:pt>
    <dgm:pt modelId="{595009DD-C7CD-4150-95DF-40D21CC4DA11}" type="sibTrans" cxnId="{E6711658-F32A-42E7-B7AA-10C09D2D54CB}">
      <dgm:prSet/>
      <dgm:spPr/>
      <dgm:t>
        <a:bodyPr/>
        <a:lstStyle/>
        <a:p>
          <a:endParaRPr lang="fr-FR"/>
        </a:p>
      </dgm:t>
    </dgm:pt>
    <dgm:pt modelId="{8B6A1C55-0242-4F22-9787-61D57BA55BAF}">
      <dgm:prSet/>
      <dgm:spPr/>
      <dgm:t>
        <a:bodyPr/>
        <a:lstStyle/>
        <a:p>
          <a:pPr rtl="0"/>
          <a:r>
            <a:rPr lang="fr-FR" dirty="0" smtClean="0"/>
            <a:t>Verbes d’actions :</a:t>
          </a:r>
          <a:br>
            <a:rPr lang="fr-FR" dirty="0" smtClean="0"/>
          </a:br>
          <a:r>
            <a:rPr lang="fr-FR" dirty="0" smtClean="0"/>
            <a:t>Préparer, gréer, effectuer, remonter, descendre, s’équilibrer, vider, communiquer, signaler, prévenir, nager, sauter, ventiler, déséquiper, expliquer, résumer, calculer, …</a:t>
          </a:r>
          <a:endParaRPr lang="fr-FR" dirty="0"/>
        </a:p>
      </dgm:t>
    </dgm:pt>
    <dgm:pt modelId="{A228C75E-3371-4911-825B-9EF04DB97E52}" type="parTrans" cxnId="{3F223B7C-E15E-464F-B11B-AC95053D18F9}">
      <dgm:prSet/>
      <dgm:spPr/>
      <dgm:t>
        <a:bodyPr/>
        <a:lstStyle/>
        <a:p>
          <a:endParaRPr lang="fr-FR"/>
        </a:p>
      </dgm:t>
    </dgm:pt>
    <dgm:pt modelId="{541FB2FE-D9E1-46C0-8480-E1039C1470EB}" type="sibTrans" cxnId="{3F223B7C-E15E-464F-B11B-AC95053D18F9}">
      <dgm:prSet/>
      <dgm:spPr/>
      <dgm:t>
        <a:bodyPr/>
        <a:lstStyle/>
        <a:p>
          <a:endParaRPr lang="fr-FR"/>
        </a:p>
      </dgm:t>
    </dgm:pt>
    <dgm:pt modelId="{87D77C5E-0F09-4B22-9A6A-0936DCDF170A}">
      <dgm:prSet/>
      <dgm:spPr/>
      <dgm:t>
        <a:bodyPr/>
        <a:lstStyle/>
        <a:p>
          <a:pPr rtl="0"/>
          <a:r>
            <a:rPr lang="fr-FR" dirty="0" smtClean="0"/>
            <a:t>Les conditions</a:t>
          </a:r>
          <a:endParaRPr lang="fr-FR" dirty="0"/>
        </a:p>
      </dgm:t>
    </dgm:pt>
    <dgm:pt modelId="{E404011E-C18E-4469-87B5-A677B16111EB}" type="parTrans" cxnId="{498DF427-8C20-491C-8FB2-61E8806678D5}">
      <dgm:prSet/>
      <dgm:spPr/>
      <dgm:t>
        <a:bodyPr/>
        <a:lstStyle/>
        <a:p>
          <a:endParaRPr lang="fr-FR"/>
        </a:p>
      </dgm:t>
    </dgm:pt>
    <dgm:pt modelId="{768ABB5B-BC6F-437E-BFFE-7D7FAAAD9725}" type="sibTrans" cxnId="{498DF427-8C20-491C-8FB2-61E8806678D5}">
      <dgm:prSet/>
      <dgm:spPr/>
      <dgm:t>
        <a:bodyPr/>
        <a:lstStyle/>
        <a:p>
          <a:endParaRPr lang="fr-FR"/>
        </a:p>
      </dgm:t>
    </dgm:pt>
    <dgm:pt modelId="{CC0942BF-FA03-4905-B05C-7F2B8D4ED57F}">
      <dgm:prSet/>
      <dgm:spPr/>
      <dgm:t>
        <a:bodyPr/>
        <a:lstStyle/>
        <a:p>
          <a:pPr rtl="0"/>
          <a:r>
            <a:rPr lang="fr-FR" dirty="0" smtClean="0"/>
            <a:t>Equipement</a:t>
          </a:r>
          <a:endParaRPr lang="fr-FR" dirty="0"/>
        </a:p>
      </dgm:t>
    </dgm:pt>
    <dgm:pt modelId="{2FBAC1C6-D819-4F4E-A198-86C2CFBDA82E}" type="parTrans" cxnId="{A396E842-AF58-45F0-8B8F-A9119ED9156C}">
      <dgm:prSet/>
      <dgm:spPr/>
      <dgm:t>
        <a:bodyPr/>
        <a:lstStyle/>
        <a:p>
          <a:endParaRPr lang="fr-FR"/>
        </a:p>
      </dgm:t>
    </dgm:pt>
    <dgm:pt modelId="{70790D7C-AE3B-4953-A340-AC733A9D6D88}" type="sibTrans" cxnId="{A396E842-AF58-45F0-8B8F-A9119ED9156C}">
      <dgm:prSet/>
      <dgm:spPr/>
      <dgm:t>
        <a:bodyPr/>
        <a:lstStyle/>
        <a:p>
          <a:endParaRPr lang="fr-FR"/>
        </a:p>
      </dgm:t>
    </dgm:pt>
    <dgm:pt modelId="{998C5A8E-9D93-46DE-9F24-ABA9BACB1590}">
      <dgm:prSet/>
      <dgm:spPr/>
      <dgm:t>
        <a:bodyPr/>
        <a:lstStyle/>
        <a:p>
          <a:pPr rtl="0"/>
          <a:r>
            <a:rPr lang="fr-FR" dirty="0" smtClean="0"/>
            <a:t>Temps, durée</a:t>
          </a:r>
          <a:endParaRPr lang="fr-FR" dirty="0"/>
        </a:p>
      </dgm:t>
    </dgm:pt>
    <dgm:pt modelId="{78CEDF38-AEEF-46A1-A68D-F7F070D38BFE}" type="parTrans" cxnId="{CE8A1504-177A-4DFD-8E9C-9819333630A4}">
      <dgm:prSet/>
      <dgm:spPr/>
      <dgm:t>
        <a:bodyPr/>
        <a:lstStyle/>
        <a:p>
          <a:endParaRPr lang="fr-FR"/>
        </a:p>
      </dgm:t>
    </dgm:pt>
    <dgm:pt modelId="{87FD6AB2-AA60-4E5B-9544-557D05E0AA99}" type="sibTrans" cxnId="{CE8A1504-177A-4DFD-8E9C-9819333630A4}">
      <dgm:prSet/>
      <dgm:spPr/>
      <dgm:t>
        <a:bodyPr/>
        <a:lstStyle/>
        <a:p>
          <a:endParaRPr lang="fr-FR"/>
        </a:p>
      </dgm:t>
    </dgm:pt>
    <dgm:pt modelId="{03A85CB8-BD66-4FBA-89A7-3574AC9EB7D8}">
      <dgm:prSet/>
      <dgm:spPr/>
      <dgm:t>
        <a:bodyPr/>
        <a:lstStyle/>
        <a:p>
          <a:pPr rtl="0"/>
          <a:r>
            <a:rPr lang="fr-FR" dirty="0" smtClean="0"/>
            <a:t>Distance</a:t>
          </a:r>
          <a:endParaRPr lang="fr-FR" dirty="0"/>
        </a:p>
      </dgm:t>
    </dgm:pt>
    <dgm:pt modelId="{68EA05D3-2622-45FC-B3D6-55FD08AFE6B8}" type="parTrans" cxnId="{02BCD019-FA2E-45B2-A8BD-D2F3FFE35D44}">
      <dgm:prSet/>
      <dgm:spPr/>
      <dgm:t>
        <a:bodyPr/>
        <a:lstStyle/>
        <a:p>
          <a:endParaRPr lang="fr-FR"/>
        </a:p>
      </dgm:t>
    </dgm:pt>
    <dgm:pt modelId="{738756D7-414C-4322-8AAF-2D5C42AB2F51}" type="sibTrans" cxnId="{02BCD019-FA2E-45B2-A8BD-D2F3FFE35D44}">
      <dgm:prSet/>
      <dgm:spPr/>
      <dgm:t>
        <a:bodyPr/>
        <a:lstStyle/>
        <a:p>
          <a:endParaRPr lang="fr-FR"/>
        </a:p>
      </dgm:t>
    </dgm:pt>
    <dgm:pt modelId="{FBB5FF8C-3847-4279-AC2C-5F0F380612C4}">
      <dgm:prSet/>
      <dgm:spPr/>
      <dgm:t>
        <a:bodyPr/>
        <a:lstStyle/>
        <a:p>
          <a:pPr rtl="0"/>
          <a:r>
            <a:rPr lang="fr-FR" dirty="0" smtClean="0"/>
            <a:t>Statique / déplacement</a:t>
          </a:r>
          <a:endParaRPr lang="fr-FR" dirty="0"/>
        </a:p>
      </dgm:t>
    </dgm:pt>
    <dgm:pt modelId="{97FA9D46-41B5-4A6C-848E-1E5EC755C4D5}" type="parTrans" cxnId="{6B441FB3-BEFA-4C11-A062-D2C135270873}">
      <dgm:prSet/>
      <dgm:spPr/>
      <dgm:t>
        <a:bodyPr/>
        <a:lstStyle/>
        <a:p>
          <a:endParaRPr lang="fr-FR"/>
        </a:p>
      </dgm:t>
    </dgm:pt>
    <dgm:pt modelId="{B62AAA37-B4B3-4B72-8938-489B2256505D}" type="sibTrans" cxnId="{6B441FB3-BEFA-4C11-A062-D2C135270873}">
      <dgm:prSet/>
      <dgm:spPr/>
      <dgm:t>
        <a:bodyPr/>
        <a:lstStyle/>
        <a:p>
          <a:endParaRPr lang="fr-FR"/>
        </a:p>
      </dgm:t>
    </dgm:pt>
    <dgm:pt modelId="{3F32D0CB-652E-4A14-9626-AF32931A7530}">
      <dgm:prSet/>
      <dgm:spPr/>
      <dgm:t>
        <a:bodyPr/>
        <a:lstStyle/>
        <a:p>
          <a:pPr rtl="0"/>
          <a:r>
            <a:rPr lang="fr-FR" dirty="0" smtClean="0"/>
            <a:t>Repères visuels</a:t>
          </a:r>
          <a:endParaRPr lang="fr-FR" dirty="0"/>
        </a:p>
      </dgm:t>
    </dgm:pt>
    <dgm:pt modelId="{07BF8E9F-876E-4223-B281-607AF0D11B92}" type="parTrans" cxnId="{83BB4EC5-C40A-4D1F-8733-0EE1027ABCE4}">
      <dgm:prSet/>
      <dgm:spPr/>
      <dgm:t>
        <a:bodyPr/>
        <a:lstStyle/>
        <a:p>
          <a:endParaRPr lang="fr-FR"/>
        </a:p>
      </dgm:t>
    </dgm:pt>
    <dgm:pt modelId="{CE306CC5-4BA7-43D0-9C60-0965CE5D6A12}" type="sibTrans" cxnId="{83BB4EC5-C40A-4D1F-8733-0EE1027ABCE4}">
      <dgm:prSet/>
      <dgm:spPr/>
      <dgm:t>
        <a:bodyPr/>
        <a:lstStyle/>
        <a:p>
          <a:endParaRPr lang="fr-FR"/>
        </a:p>
      </dgm:t>
    </dgm:pt>
    <dgm:pt modelId="{697819E0-6642-4ADE-8366-3AEE9B983B11}">
      <dgm:prSet/>
      <dgm:spPr/>
      <dgm:t>
        <a:bodyPr/>
        <a:lstStyle/>
        <a:p>
          <a:pPr rtl="0"/>
          <a:r>
            <a:rPr lang="fr-FR" dirty="0" smtClean="0"/>
            <a:t>Les critères</a:t>
          </a:r>
          <a:endParaRPr lang="fr-FR" dirty="0"/>
        </a:p>
      </dgm:t>
    </dgm:pt>
    <dgm:pt modelId="{F47CD543-63E6-4534-BBD6-22DDADAE0113}" type="parTrans" cxnId="{2C7D43FD-ECE1-4C56-9D78-08D1745CF102}">
      <dgm:prSet/>
      <dgm:spPr/>
      <dgm:t>
        <a:bodyPr/>
        <a:lstStyle/>
        <a:p>
          <a:endParaRPr lang="fr-FR"/>
        </a:p>
      </dgm:t>
    </dgm:pt>
    <dgm:pt modelId="{804BEE52-36E6-4593-89D1-CD7CE89FB0FB}" type="sibTrans" cxnId="{2C7D43FD-ECE1-4C56-9D78-08D1745CF102}">
      <dgm:prSet/>
      <dgm:spPr/>
      <dgm:t>
        <a:bodyPr/>
        <a:lstStyle/>
        <a:p>
          <a:endParaRPr lang="fr-FR"/>
        </a:p>
      </dgm:t>
    </dgm:pt>
    <dgm:pt modelId="{D25641EE-BA17-4D6E-A1D4-FB918931241F}">
      <dgm:prSet/>
      <dgm:spPr/>
      <dgm:t>
        <a:bodyPr/>
        <a:lstStyle/>
        <a:p>
          <a:pPr rtl="0"/>
          <a:r>
            <a:rPr lang="fr-FR" dirty="0" smtClean="0"/>
            <a:t>Niveau d’exigence</a:t>
          </a:r>
          <a:endParaRPr lang="fr-FR" dirty="0"/>
        </a:p>
      </dgm:t>
    </dgm:pt>
    <dgm:pt modelId="{20CBD2D1-7A73-468A-BC6A-5950F7F68FBB}" type="parTrans" cxnId="{7FAD9E78-9C11-44DB-BCE6-850CC8E1FC26}">
      <dgm:prSet/>
      <dgm:spPr/>
      <dgm:t>
        <a:bodyPr/>
        <a:lstStyle/>
        <a:p>
          <a:endParaRPr lang="fr-FR"/>
        </a:p>
      </dgm:t>
    </dgm:pt>
    <dgm:pt modelId="{AFE3D4E9-835C-4870-AE9E-41AEA59CBD77}" type="sibTrans" cxnId="{7FAD9E78-9C11-44DB-BCE6-850CC8E1FC26}">
      <dgm:prSet/>
      <dgm:spPr/>
      <dgm:t>
        <a:bodyPr/>
        <a:lstStyle/>
        <a:p>
          <a:endParaRPr lang="fr-FR"/>
        </a:p>
      </dgm:t>
    </dgm:pt>
    <dgm:pt modelId="{CDD4097D-9252-4A9D-949D-08BFFDA657F0}">
      <dgm:prSet/>
      <dgm:spPr/>
      <dgm:t>
        <a:bodyPr/>
        <a:lstStyle/>
        <a:p>
          <a:pPr rtl="0"/>
          <a:r>
            <a:rPr lang="fr-FR" dirty="0" smtClean="0"/>
            <a:t>quantitatif (nombre de réussites)</a:t>
          </a:r>
          <a:endParaRPr lang="fr-FR" dirty="0"/>
        </a:p>
      </dgm:t>
    </dgm:pt>
    <dgm:pt modelId="{30B929B6-1FA7-44CD-86D4-D45F19DEB5FB}" type="parTrans" cxnId="{85F115FE-E414-49AA-8A93-D9A0657C9680}">
      <dgm:prSet/>
      <dgm:spPr/>
      <dgm:t>
        <a:bodyPr/>
        <a:lstStyle/>
        <a:p>
          <a:endParaRPr lang="fr-FR"/>
        </a:p>
      </dgm:t>
    </dgm:pt>
    <dgm:pt modelId="{F1CE4F09-753D-4FFF-B25D-5750B33F43E3}" type="sibTrans" cxnId="{85F115FE-E414-49AA-8A93-D9A0657C9680}">
      <dgm:prSet/>
      <dgm:spPr/>
      <dgm:t>
        <a:bodyPr/>
        <a:lstStyle/>
        <a:p>
          <a:endParaRPr lang="fr-FR"/>
        </a:p>
      </dgm:t>
    </dgm:pt>
    <dgm:pt modelId="{7AED6F58-0AE3-4E1E-963A-0FAB98F9A7CB}">
      <dgm:prSet/>
      <dgm:spPr/>
      <dgm:t>
        <a:bodyPr/>
        <a:lstStyle/>
        <a:p>
          <a:pPr rtl="0"/>
          <a:r>
            <a:rPr lang="fr-FR" dirty="0" smtClean="0"/>
            <a:t>qualitatif</a:t>
          </a:r>
          <a:endParaRPr lang="fr-FR" dirty="0"/>
        </a:p>
      </dgm:t>
    </dgm:pt>
    <dgm:pt modelId="{E1290FB0-AC40-47DF-88EE-5ACFDF90B13A}" type="parTrans" cxnId="{98F764B9-A899-4687-91FC-35E1540E7461}">
      <dgm:prSet/>
      <dgm:spPr/>
      <dgm:t>
        <a:bodyPr/>
        <a:lstStyle/>
        <a:p>
          <a:endParaRPr lang="fr-FR"/>
        </a:p>
      </dgm:t>
    </dgm:pt>
    <dgm:pt modelId="{B6236CB4-CD2F-4B96-BC3A-AC8BCC97163D}" type="sibTrans" cxnId="{98F764B9-A899-4687-91FC-35E1540E7461}">
      <dgm:prSet/>
      <dgm:spPr/>
      <dgm:t>
        <a:bodyPr/>
        <a:lstStyle/>
        <a:p>
          <a:endParaRPr lang="fr-FR"/>
        </a:p>
      </dgm:t>
    </dgm:pt>
    <dgm:pt modelId="{F2760C1C-50AD-4CD9-8B46-73BDBEB0A7A9}">
      <dgm:prSet/>
      <dgm:spPr/>
      <dgm:t>
        <a:bodyPr/>
        <a:lstStyle/>
        <a:p>
          <a:pPr rtl="0"/>
          <a:r>
            <a:rPr lang="fr-FR" dirty="0" smtClean="0"/>
            <a:t>Marge d’erreur tolérée</a:t>
          </a:r>
          <a:endParaRPr lang="fr-FR" dirty="0"/>
        </a:p>
      </dgm:t>
    </dgm:pt>
    <dgm:pt modelId="{011175ED-14F8-466E-8BCA-F973F00E14AF}" type="parTrans" cxnId="{9339E7D0-1078-4AB4-BF22-C74306FF71AE}">
      <dgm:prSet/>
      <dgm:spPr/>
      <dgm:t>
        <a:bodyPr/>
        <a:lstStyle/>
        <a:p>
          <a:endParaRPr lang="fr-FR"/>
        </a:p>
      </dgm:t>
    </dgm:pt>
    <dgm:pt modelId="{9F8B89F5-11AD-4CCB-8CB2-381C2CF1D342}" type="sibTrans" cxnId="{9339E7D0-1078-4AB4-BF22-C74306FF71AE}">
      <dgm:prSet/>
      <dgm:spPr/>
      <dgm:t>
        <a:bodyPr/>
        <a:lstStyle/>
        <a:p>
          <a:endParaRPr lang="fr-FR"/>
        </a:p>
      </dgm:t>
    </dgm:pt>
    <dgm:pt modelId="{5A40CDB8-699F-4D75-9C92-8CA77E85A13B}">
      <dgm:prSet/>
      <dgm:spPr/>
      <dgm:t>
        <a:bodyPr/>
        <a:lstStyle/>
        <a:p>
          <a:pPr rtl="0"/>
          <a:endParaRPr lang="fr-FR" dirty="0"/>
        </a:p>
      </dgm:t>
    </dgm:pt>
    <dgm:pt modelId="{17DC4FCA-E76B-4656-ABC4-1E7129345719}" type="parTrans" cxnId="{C444FA22-EE63-46F1-8BCC-7F0BEFD41541}">
      <dgm:prSet/>
      <dgm:spPr/>
      <dgm:t>
        <a:bodyPr/>
        <a:lstStyle/>
        <a:p>
          <a:endParaRPr lang="fr-FR"/>
        </a:p>
      </dgm:t>
    </dgm:pt>
    <dgm:pt modelId="{65C7CD8E-B6D5-4227-8E54-0665ADAC8FA0}" type="sibTrans" cxnId="{C444FA22-EE63-46F1-8BCC-7F0BEFD41541}">
      <dgm:prSet/>
      <dgm:spPr/>
      <dgm:t>
        <a:bodyPr/>
        <a:lstStyle/>
        <a:p>
          <a:endParaRPr lang="fr-FR"/>
        </a:p>
      </dgm:t>
    </dgm:pt>
    <dgm:pt modelId="{541B5159-C45C-4F6F-BB73-1031095E9D5F}">
      <dgm:prSet/>
      <dgm:spPr/>
      <dgm:t>
        <a:bodyPr/>
        <a:lstStyle/>
        <a:p>
          <a:pPr rtl="0"/>
          <a:endParaRPr lang="fr-FR" dirty="0"/>
        </a:p>
      </dgm:t>
    </dgm:pt>
    <dgm:pt modelId="{D62DF7A0-C4F0-486B-B37F-33A94233DB29}" type="parTrans" cxnId="{CEF3AA54-A278-4A9F-96D4-EF038C498794}">
      <dgm:prSet/>
      <dgm:spPr/>
      <dgm:t>
        <a:bodyPr/>
        <a:lstStyle/>
        <a:p>
          <a:endParaRPr lang="fr-FR"/>
        </a:p>
      </dgm:t>
    </dgm:pt>
    <dgm:pt modelId="{B61EA765-16F0-41DC-AB6A-4E5EC8A4F71D}" type="sibTrans" cxnId="{CEF3AA54-A278-4A9F-96D4-EF038C498794}">
      <dgm:prSet/>
      <dgm:spPr/>
      <dgm:t>
        <a:bodyPr/>
        <a:lstStyle/>
        <a:p>
          <a:endParaRPr lang="fr-FR"/>
        </a:p>
      </dgm:t>
    </dgm:pt>
    <dgm:pt modelId="{7004A18C-4D87-4FFF-8A7B-D37C13F20ABE}" type="pres">
      <dgm:prSet presAssocID="{1ECCC8FD-6A23-4416-892A-D05859BF166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2C09C-F1C4-4739-BFA9-E13253443954}" type="pres">
      <dgm:prSet presAssocID="{E37815B3-C956-4A33-9AD3-BFBBA24E0B6B}" presName="compNode" presStyleCnt="0"/>
      <dgm:spPr/>
    </dgm:pt>
    <dgm:pt modelId="{47CA8959-1569-4882-AC68-91395044E9B4}" type="pres">
      <dgm:prSet presAssocID="{E37815B3-C956-4A33-9AD3-BFBBA24E0B6B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1739BE-E5E6-443B-ABE1-27607EC9F4EF}" type="pres">
      <dgm:prSet presAssocID="{E37815B3-C956-4A33-9AD3-BFBBA24E0B6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589CC-25FD-40AC-9C8C-1CCBD2A5E260}" type="pres">
      <dgm:prSet presAssocID="{E37815B3-C956-4A33-9AD3-BFBBA24E0B6B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2172C7D3-86EF-428E-9E60-2136FD4FB9F1}" type="pres">
      <dgm:prSet presAssocID="{E37815B3-C956-4A33-9AD3-BFBBA24E0B6B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14B5C2-D907-4DBB-94B4-D2B28645812B}" type="pres">
      <dgm:prSet presAssocID="{595009DD-C7CD-4150-95DF-40D21CC4DA1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05752F9-39EE-4E24-ABC5-326EBFD3ADE4}" type="pres">
      <dgm:prSet presAssocID="{87D77C5E-0F09-4B22-9A6A-0936DCDF170A}" presName="compNode" presStyleCnt="0"/>
      <dgm:spPr/>
    </dgm:pt>
    <dgm:pt modelId="{11BD9B2D-C8CF-484A-AD76-1F38813FF398}" type="pres">
      <dgm:prSet presAssocID="{87D77C5E-0F09-4B22-9A6A-0936DCDF170A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CBB27-245D-40DA-969D-1383F0A79956}" type="pres">
      <dgm:prSet presAssocID="{87D77C5E-0F09-4B22-9A6A-0936DCDF170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06C36-76AF-4C25-8D2F-B84D88A4AEAC}" type="pres">
      <dgm:prSet presAssocID="{87D77C5E-0F09-4B22-9A6A-0936DCDF170A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0F687EDA-51E2-42B6-BE6C-CB510E7B1331}" type="pres">
      <dgm:prSet presAssocID="{87D77C5E-0F09-4B22-9A6A-0936DCDF170A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7C34E13-C667-4AA1-BD39-1651436DB213}" type="pres">
      <dgm:prSet presAssocID="{768ABB5B-BC6F-437E-BFFE-7D7FAAAD972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09DE5D7-C571-4175-8F62-DDCD1C11F33A}" type="pres">
      <dgm:prSet presAssocID="{697819E0-6642-4ADE-8366-3AEE9B983B11}" presName="compNode" presStyleCnt="0"/>
      <dgm:spPr/>
    </dgm:pt>
    <dgm:pt modelId="{FF5680E6-B86B-455F-9027-4CAF843D630F}" type="pres">
      <dgm:prSet presAssocID="{697819E0-6642-4ADE-8366-3AEE9B983B11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A7EA89-CBAF-47F6-A251-943BD8657AD1}" type="pres">
      <dgm:prSet presAssocID="{697819E0-6642-4ADE-8366-3AEE9B983B1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0B4B7-985D-4D9B-BCFD-0505FE23517D}" type="pres">
      <dgm:prSet presAssocID="{697819E0-6642-4ADE-8366-3AEE9B983B11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7D6FB433-BE8E-4CA0-9FEF-E7C41C47AA29}" type="pres">
      <dgm:prSet presAssocID="{697819E0-6642-4ADE-8366-3AEE9B983B11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D66B3DA-88A2-4A11-B596-FEAB9A36BABE}" type="presOf" srcId="{1ECCC8FD-6A23-4416-892A-D05859BF1663}" destId="{7004A18C-4D87-4FFF-8A7B-D37C13F20ABE}" srcOrd="0" destOrd="0" presId="urn:microsoft.com/office/officeart/2005/8/layout/bList2#4"/>
    <dgm:cxn modelId="{9BE8CE16-19A7-4E02-ADAF-3AD8D3D76309}" type="presOf" srcId="{697819E0-6642-4ADE-8366-3AEE9B983B11}" destId="{88A7EA89-CBAF-47F6-A251-943BD8657AD1}" srcOrd="0" destOrd="0" presId="urn:microsoft.com/office/officeart/2005/8/layout/bList2#4"/>
    <dgm:cxn modelId="{6B441FB3-BEFA-4C11-A062-D2C135270873}" srcId="{87D77C5E-0F09-4B22-9A6A-0936DCDF170A}" destId="{FBB5FF8C-3847-4279-AC2C-5F0F380612C4}" srcOrd="3" destOrd="0" parTransId="{97FA9D46-41B5-4A6C-848E-1E5EC755C4D5}" sibTransId="{B62AAA37-B4B3-4B72-8938-489B2256505D}"/>
    <dgm:cxn modelId="{28C014A8-69AF-493F-98F8-8861FBE2D34E}" type="presOf" srcId="{8B6A1C55-0242-4F22-9787-61D57BA55BAF}" destId="{47CA8959-1569-4882-AC68-91395044E9B4}" srcOrd="0" destOrd="0" presId="urn:microsoft.com/office/officeart/2005/8/layout/bList2#4"/>
    <dgm:cxn modelId="{08F9354B-8A9B-4E0E-AB58-5C7FA483E9F2}" type="presOf" srcId="{541B5159-C45C-4F6F-BB73-1031095E9D5F}" destId="{FF5680E6-B86B-455F-9027-4CAF843D630F}" srcOrd="0" destOrd="5" presId="urn:microsoft.com/office/officeart/2005/8/layout/bList2#4"/>
    <dgm:cxn modelId="{A9E9CADE-5165-49E2-9DFD-35B8E03A3C75}" type="presOf" srcId="{CC0942BF-FA03-4905-B05C-7F2B8D4ED57F}" destId="{11BD9B2D-C8CF-484A-AD76-1F38813FF398}" srcOrd="0" destOrd="0" presId="urn:microsoft.com/office/officeart/2005/8/layout/bList2#4"/>
    <dgm:cxn modelId="{7957B336-28C7-463E-9D7F-A4903664C833}" type="presOf" srcId="{E37815B3-C956-4A33-9AD3-BFBBA24E0B6B}" destId="{C1D589CC-25FD-40AC-9C8C-1CCBD2A5E260}" srcOrd="1" destOrd="0" presId="urn:microsoft.com/office/officeart/2005/8/layout/bList2#4"/>
    <dgm:cxn modelId="{85F115FE-E414-49AA-8A93-D9A0657C9680}" srcId="{697819E0-6642-4ADE-8366-3AEE9B983B11}" destId="{CDD4097D-9252-4A9D-949D-08BFFDA657F0}" srcOrd="1" destOrd="0" parTransId="{30B929B6-1FA7-44CD-86D4-D45F19DEB5FB}" sibTransId="{F1CE4F09-753D-4FFF-B25D-5750B33F43E3}"/>
    <dgm:cxn modelId="{83BB4EC5-C40A-4D1F-8733-0EE1027ABCE4}" srcId="{87D77C5E-0F09-4B22-9A6A-0936DCDF170A}" destId="{3F32D0CB-652E-4A14-9626-AF32931A7530}" srcOrd="4" destOrd="0" parTransId="{07BF8E9F-876E-4223-B281-607AF0D11B92}" sibTransId="{CE306CC5-4BA7-43D0-9C60-0965CE5D6A12}"/>
    <dgm:cxn modelId="{02E163BA-DDB0-4D90-AB09-F4931E659D21}" type="presOf" srcId="{5A40CDB8-699F-4D75-9C92-8CA77E85A13B}" destId="{FF5680E6-B86B-455F-9027-4CAF843D630F}" srcOrd="0" destOrd="4" presId="urn:microsoft.com/office/officeart/2005/8/layout/bList2#4"/>
    <dgm:cxn modelId="{F65D5418-0A72-4B48-BDCC-1B8C712DC417}" type="presOf" srcId="{CDD4097D-9252-4A9D-949D-08BFFDA657F0}" destId="{FF5680E6-B86B-455F-9027-4CAF843D630F}" srcOrd="0" destOrd="1" presId="urn:microsoft.com/office/officeart/2005/8/layout/bList2#4"/>
    <dgm:cxn modelId="{1A3711FD-FEE3-4AB0-AC18-57ECEE94BB8B}" type="presOf" srcId="{768ABB5B-BC6F-437E-BFFE-7D7FAAAD9725}" destId="{B7C34E13-C667-4AA1-BD39-1651436DB213}" srcOrd="0" destOrd="0" presId="urn:microsoft.com/office/officeart/2005/8/layout/bList2#4"/>
    <dgm:cxn modelId="{A396E842-AF58-45F0-8B8F-A9119ED9156C}" srcId="{87D77C5E-0F09-4B22-9A6A-0936DCDF170A}" destId="{CC0942BF-FA03-4905-B05C-7F2B8D4ED57F}" srcOrd="0" destOrd="0" parTransId="{2FBAC1C6-D819-4F4E-A198-86C2CFBDA82E}" sibTransId="{70790D7C-AE3B-4953-A340-AC733A9D6D88}"/>
    <dgm:cxn modelId="{A569EB00-B7E5-4330-B436-B6C44D12F545}" type="presOf" srcId="{87D77C5E-0F09-4B22-9A6A-0936DCDF170A}" destId="{7CD06C36-76AF-4C25-8D2F-B84D88A4AEAC}" srcOrd="1" destOrd="0" presId="urn:microsoft.com/office/officeart/2005/8/layout/bList2#4"/>
    <dgm:cxn modelId="{37C303A1-442B-47B8-A24E-DCD95DC35FF2}" type="presOf" srcId="{F2760C1C-50AD-4CD9-8B46-73BDBEB0A7A9}" destId="{FF5680E6-B86B-455F-9027-4CAF843D630F}" srcOrd="0" destOrd="3" presId="urn:microsoft.com/office/officeart/2005/8/layout/bList2#4"/>
    <dgm:cxn modelId="{3E530D97-775E-4160-A2CF-17622B7C0EFC}" type="presOf" srcId="{03A85CB8-BD66-4FBA-89A7-3574AC9EB7D8}" destId="{11BD9B2D-C8CF-484A-AD76-1F38813FF398}" srcOrd="0" destOrd="2" presId="urn:microsoft.com/office/officeart/2005/8/layout/bList2#4"/>
    <dgm:cxn modelId="{9339E7D0-1078-4AB4-BF22-C74306FF71AE}" srcId="{697819E0-6642-4ADE-8366-3AEE9B983B11}" destId="{F2760C1C-50AD-4CD9-8B46-73BDBEB0A7A9}" srcOrd="3" destOrd="0" parTransId="{011175ED-14F8-466E-8BCA-F973F00E14AF}" sibTransId="{9F8B89F5-11AD-4CCB-8CB2-381C2CF1D342}"/>
    <dgm:cxn modelId="{E6711658-F32A-42E7-B7AA-10C09D2D54CB}" srcId="{1ECCC8FD-6A23-4416-892A-D05859BF1663}" destId="{E37815B3-C956-4A33-9AD3-BFBBA24E0B6B}" srcOrd="0" destOrd="0" parTransId="{2AE1EDCB-A09B-4F7F-8ED2-4F43F78A1D77}" sibTransId="{595009DD-C7CD-4150-95DF-40D21CC4DA11}"/>
    <dgm:cxn modelId="{2C7D43FD-ECE1-4C56-9D78-08D1745CF102}" srcId="{1ECCC8FD-6A23-4416-892A-D05859BF1663}" destId="{697819E0-6642-4ADE-8366-3AEE9B983B11}" srcOrd="2" destOrd="0" parTransId="{F47CD543-63E6-4534-BBD6-22DDADAE0113}" sibTransId="{804BEE52-36E6-4593-89D1-CD7CE89FB0FB}"/>
    <dgm:cxn modelId="{C444FA22-EE63-46F1-8BCC-7F0BEFD41541}" srcId="{697819E0-6642-4ADE-8366-3AEE9B983B11}" destId="{5A40CDB8-699F-4D75-9C92-8CA77E85A13B}" srcOrd="4" destOrd="0" parTransId="{17DC4FCA-E76B-4656-ABC4-1E7129345719}" sibTransId="{65C7CD8E-B6D5-4227-8E54-0665ADAC8FA0}"/>
    <dgm:cxn modelId="{498DF427-8C20-491C-8FB2-61E8806678D5}" srcId="{1ECCC8FD-6A23-4416-892A-D05859BF1663}" destId="{87D77C5E-0F09-4B22-9A6A-0936DCDF170A}" srcOrd="1" destOrd="0" parTransId="{E404011E-C18E-4469-87B5-A677B16111EB}" sibTransId="{768ABB5B-BC6F-437E-BFFE-7D7FAAAD9725}"/>
    <dgm:cxn modelId="{2994F8E4-8765-48A1-BB52-9AD3F4C75B5E}" type="presOf" srcId="{FBB5FF8C-3847-4279-AC2C-5F0F380612C4}" destId="{11BD9B2D-C8CF-484A-AD76-1F38813FF398}" srcOrd="0" destOrd="3" presId="urn:microsoft.com/office/officeart/2005/8/layout/bList2#4"/>
    <dgm:cxn modelId="{53BFF890-5EDB-40D1-8C9F-AE1C77816526}" type="presOf" srcId="{595009DD-C7CD-4150-95DF-40D21CC4DA11}" destId="{CF14B5C2-D907-4DBB-94B4-D2B28645812B}" srcOrd="0" destOrd="0" presId="urn:microsoft.com/office/officeart/2005/8/layout/bList2#4"/>
    <dgm:cxn modelId="{E1DAC81A-99BE-4C3E-AC8B-6DE9ECCAAA7B}" type="presOf" srcId="{7AED6F58-0AE3-4E1E-963A-0FAB98F9A7CB}" destId="{FF5680E6-B86B-455F-9027-4CAF843D630F}" srcOrd="0" destOrd="2" presId="urn:microsoft.com/office/officeart/2005/8/layout/bList2#4"/>
    <dgm:cxn modelId="{02BCD019-FA2E-45B2-A8BD-D2F3FFE35D44}" srcId="{87D77C5E-0F09-4B22-9A6A-0936DCDF170A}" destId="{03A85CB8-BD66-4FBA-89A7-3574AC9EB7D8}" srcOrd="2" destOrd="0" parTransId="{68EA05D3-2622-45FC-B3D6-55FD08AFE6B8}" sibTransId="{738756D7-414C-4322-8AAF-2D5C42AB2F51}"/>
    <dgm:cxn modelId="{302FDA29-74D6-4569-A6AA-C73B500D8AFA}" type="presOf" srcId="{87D77C5E-0F09-4B22-9A6A-0936DCDF170A}" destId="{C79CBB27-245D-40DA-969D-1383F0A79956}" srcOrd="0" destOrd="0" presId="urn:microsoft.com/office/officeart/2005/8/layout/bList2#4"/>
    <dgm:cxn modelId="{CEF3AA54-A278-4A9F-96D4-EF038C498794}" srcId="{697819E0-6642-4ADE-8366-3AEE9B983B11}" destId="{541B5159-C45C-4F6F-BB73-1031095E9D5F}" srcOrd="5" destOrd="0" parTransId="{D62DF7A0-C4F0-486B-B37F-33A94233DB29}" sibTransId="{B61EA765-16F0-41DC-AB6A-4E5EC8A4F71D}"/>
    <dgm:cxn modelId="{93542A31-35F8-40A6-B4D0-0B0F714357E4}" type="presOf" srcId="{998C5A8E-9D93-46DE-9F24-ABA9BACB1590}" destId="{11BD9B2D-C8CF-484A-AD76-1F38813FF398}" srcOrd="0" destOrd="1" presId="urn:microsoft.com/office/officeart/2005/8/layout/bList2#4"/>
    <dgm:cxn modelId="{98F764B9-A899-4687-91FC-35E1540E7461}" srcId="{697819E0-6642-4ADE-8366-3AEE9B983B11}" destId="{7AED6F58-0AE3-4E1E-963A-0FAB98F9A7CB}" srcOrd="2" destOrd="0" parTransId="{E1290FB0-AC40-47DF-88EE-5ACFDF90B13A}" sibTransId="{B6236CB4-CD2F-4B96-BC3A-AC8BCC97163D}"/>
    <dgm:cxn modelId="{8BBA789D-10DB-45FD-89F3-C82896328E68}" type="presOf" srcId="{D25641EE-BA17-4D6E-A1D4-FB918931241F}" destId="{FF5680E6-B86B-455F-9027-4CAF843D630F}" srcOrd="0" destOrd="0" presId="urn:microsoft.com/office/officeart/2005/8/layout/bList2#4"/>
    <dgm:cxn modelId="{7FAD9E78-9C11-44DB-BCE6-850CC8E1FC26}" srcId="{697819E0-6642-4ADE-8366-3AEE9B983B11}" destId="{D25641EE-BA17-4D6E-A1D4-FB918931241F}" srcOrd="0" destOrd="0" parTransId="{20CBD2D1-7A73-468A-BC6A-5950F7F68FBB}" sibTransId="{AFE3D4E9-835C-4870-AE9E-41AEA59CBD77}"/>
    <dgm:cxn modelId="{78B6741A-FFDF-4999-A07D-BB0B98687F83}" type="presOf" srcId="{697819E0-6642-4ADE-8366-3AEE9B983B11}" destId="{1400B4B7-985D-4D9B-BCFD-0505FE23517D}" srcOrd="1" destOrd="0" presId="urn:microsoft.com/office/officeart/2005/8/layout/bList2#4"/>
    <dgm:cxn modelId="{6F526EA6-4C1C-47B9-9936-ABA2DA95A510}" type="presOf" srcId="{3F32D0CB-652E-4A14-9626-AF32931A7530}" destId="{11BD9B2D-C8CF-484A-AD76-1F38813FF398}" srcOrd="0" destOrd="4" presId="urn:microsoft.com/office/officeart/2005/8/layout/bList2#4"/>
    <dgm:cxn modelId="{0E47609F-A1CC-4129-BA83-DF7D2CDA5C16}" type="presOf" srcId="{E37815B3-C956-4A33-9AD3-BFBBA24E0B6B}" destId="{AD1739BE-E5E6-443B-ABE1-27607EC9F4EF}" srcOrd="0" destOrd="0" presId="urn:microsoft.com/office/officeart/2005/8/layout/bList2#4"/>
    <dgm:cxn modelId="{CE8A1504-177A-4DFD-8E9C-9819333630A4}" srcId="{87D77C5E-0F09-4B22-9A6A-0936DCDF170A}" destId="{998C5A8E-9D93-46DE-9F24-ABA9BACB1590}" srcOrd="1" destOrd="0" parTransId="{78CEDF38-AEEF-46A1-A68D-F7F070D38BFE}" sibTransId="{87FD6AB2-AA60-4E5B-9544-557D05E0AA99}"/>
    <dgm:cxn modelId="{3F223B7C-E15E-464F-B11B-AC95053D18F9}" srcId="{E37815B3-C956-4A33-9AD3-BFBBA24E0B6B}" destId="{8B6A1C55-0242-4F22-9787-61D57BA55BAF}" srcOrd="0" destOrd="0" parTransId="{A228C75E-3371-4911-825B-9EF04DB97E52}" sibTransId="{541FB2FE-D9E1-46C0-8480-E1039C1470EB}"/>
    <dgm:cxn modelId="{4FCAB953-E064-4FE2-9BEE-C820D62C40FD}" type="presParOf" srcId="{7004A18C-4D87-4FFF-8A7B-D37C13F20ABE}" destId="{2062C09C-F1C4-4739-BFA9-E13253443954}" srcOrd="0" destOrd="0" presId="urn:microsoft.com/office/officeart/2005/8/layout/bList2#4"/>
    <dgm:cxn modelId="{9E593EC6-7F07-4003-9B40-1486A90BAEF1}" type="presParOf" srcId="{2062C09C-F1C4-4739-BFA9-E13253443954}" destId="{47CA8959-1569-4882-AC68-91395044E9B4}" srcOrd="0" destOrd="0" presId="urn:microsoft.com/office/officeart/2005/8/layout/bList2#4"/>
    <dgm:cxn modelId="{79F49487-8C96-415D-8EDA-2210429BBB9A}" type="presParOf" srcId="{2062C09C-F1C4-4739-BFA9-E13253443954}" destId="{AD1739BE-E5E6-443B-ABE1-27607EC9F4EF}" srcOrd="1" destOrd="0" presId="urn:microsoft.com/office/officeart/2005/8/layout/bList2#4"/>
    <dgm:cxn modelId="{451A0FBA-BD68-47C5-9A02-5FF3487B7976}" type="presParOf" srcId="{2062C09C-F1C4-4739-BFA9-E13253443954}" destId="{C1D589CC-25FD-40AC-9C8C-1CCBD2A5E260}" srcOrd="2" destOrd="0" presId="urn:microsoft.com/office/officeart/2005/8/layout/bList2#4"/>
    <dgm:cxn modelId="{50F557B2-4BE8-4A83-88F9-AC0A3B02B1CC}" type="presParOf" srcId="{2062C09C-F1C4-4739-BFA9-E13253443954}" destId="{2172C7D3-86EF-428E-9E60-2136FD4FB9F1}" srcOrd="3" destOrd="0" presId="urn:microsoft.com/office/officeart/2005/8/layout/bList2#4"/>
    <dgm:cxn modelId="{B683515F-3AF1-4F24-BB40-9D83B4FBC907}" type="presParOf" srcId="{7004A18C-4D87-4FFF-8A7B-D37C13F20ABE}" destId="{CF14B5C2-D907-4DBB-94B4-D2B28645812B}" srcOrd="1" destOrd="0" presId="urn:microsoft.com/office/officeart/2005/8/layout/bList2#4"/>
    <dgm:cxn modelId="{CE8F910E-93D5-4F2F-95A6-CCD1F1923027}" type="presParOf" srcId="{7004A18C-4D87-4FFF-8A7B-D37C13F20ABE}" destId="{205752F9-39EE-4E24-ABC5-326EBFD3ADE4}" srcOrd="2" destOrd="0" presId="urn:microsoft.com/office/officeart/2005/8/layout/bList2#4"/>
    <dgm:cxn modelId="{D5A828D6-A3BA-4C7E-8BB8-7B33BCC1AA2E}" type="presParOf" srcId="{205752F9-39EE-4E24-ABC5-326EBFD3ADE4}" destId="{11BD9B2D-C8CF-484A-AD76-1F38813FF398}" srcOrd="0" destOrd="0" presId="urn:microsoft.com/office/officeart/2005/8/layout/bList2#4"/>
    <dgm:cxn modelId="{80352EED-9E94-40B3-9F87-67F4252F59D2}" type="presParOf" srcId="{205752F9-39EE-4E24-ABC5-326EBFD3ADE4}" destId="{C79CBB27-245D-40DA-969D-1383F0A79956}" srcOrd="1" destOrd="0" presId="urn:microsoft.com/office/officeart/2005/8/layout/bList2#4"/>
    <dgm:cxn modelId="{050E7453-0451-4E49-8355-1C004566EAB5}" type="presParOf" srcId="{205752F9-39EE-4E24-ABC5-326EBFD3ADE4}" destId="{7CD06C36-76AF-4C25-8D2F-B84D88A4AEAC}" srcOrd="2" destOrd="0" presId="urn:microsoft.com/office/officeart/2005/8/layout/bList2#4"/>
    <dgm:cxn modelId="{18FEE40C-388C-4323-A168-3D5D66A8CA3F}" type="presParOf" srcId="{205752F9-39EE-4E24-ABC5-326EBFD3ADE4}" destId="{0F687EDA-51E2-42B6-BE6C-CB510E7B1331}" srcOrd="3" destOrd="0" presId="urn:microsoft.com/office/officeart/2005/8/layout/bList2#4"/>
    <dgm:cxn modelId="{E028F434-FF11-45EA-BFDF-76C12486ED70}" type="presParOf" srcId="{7004A18C-4D87-4FFF-8A7B-D37C13F20ABE}" destId="{B7C34E13-C667-4AA1-BD39-1651436DB213}" srcOrd="3" destOrd="0" presId="urn:microsoft.com/office/officeart/2005/8/layout/bList2#4"/>
    <dgm:cxn modelId="{A3CB946D-9A53-4CDF-A7C7-93671A83E345}" type="presParOf" srcId="{7004A18C-4D87-4FFF-8A7B-D37C13F20ABE}" destId="{A09DE5D7-C571-4175-8F62-DDCD1C11F33A}" srcOrd="4" destOrd="0" presId="urn:microsoft.com/office/officeart/2005/8/layout/bList2#4"/>
    <dgm:cxn modelId="{1775F161-75E1-4299-8CC2-96B2A463CE78}" type="presParOf" srcId="{A09DE5D7-C571-4175-8F62-DDCD1C11F33A}" destId="{FF5680E6-B86B-455F-9027-4CAF843D630F}" srcOrd="0" destOrd="0" presId="urn:microsoft.com/office/officeart/2005/8/layout/bList2#4"/>
    <dgm:cxn modelId="{BD5E5485-2FAB-427E-9109-F40264710880}" type="presParOf" srcId="{A09DE5D7-C571-4175-8F62-DDCD1C11F33A}" destId="{88A7EA89-CBAF-47F6-A251-943BD8657AD1}" srcOrd="1" destOrd="0" presId="urn:microsoft.com/office/officeart/2005/8/layout/bList2#4"/>
    <dgm:cxn modelId="{AD230764-8A99-4B54-9CA1-9877AFAEA1E2}" type="presParOf" srcId="{A09DE5D7-C571-4175-8F62-DDCD1C11F33A}" destId="{1400B4B7-985D-4D9B-BCFD-0505FE23517D}" srcOrd="2" destOrd="0" presId="urn:microsoft.com/office/officeart/2005/8/layout/bList2#4"/>
    <dgm:cxn modelId="{1DD23946-B6F1-4B3C-BF9A-DB4EC6B6E63F}" type="presParOf" srcId="{A09DE5D7-C571-4175-8F62-DDCD1C11F33A}" destId="{7D6FB433-BE8E-4CA0-9FEF-E7C41C47AA29}" srcOrd="3" destOrd="0" presId="urn:microsoft.com/office/officeart/2005/8/layout/bList2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67C7B0-08AF-4202-8371-1A586B22F92F}" type="doc">
      <dgm:prSet loTypeId="urn:microsoft.com/office/officeart/2005/8/layout/bList2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76156D5-8B07-490F-B674-730F3BD1A5CC}">
      <dgm:prSet/>
      <dgm:spPr/>
      <dgm:t>
        <a:bodyPr/>
        <a:lstStyle/>
        <a:p>
          <a:pPr rtl="0"/>
          <a:r>
            <a:rPr lang="fr-FR" dirty="0" smtClean="0"/>
            <a:t>A la fin de ma séance mon élève sera capable de …</a:t>
          </a:r>
          <a:endParaRPr lang="fr-FR" dirty="0"/>
        </a:p>
      </dgm:t>
    </dgm:pt>
    <dgm:pt modelId="{1EBBC497-6357-431C-9E43-87498B9C2DDE}" type="parTrans" cxnId="{9D106F88-6A28-4E82-A920-560ACB67ACF4}">
      <dgm:prSet/>
      <dgm:spPr/>
      <dgm:t>
        <a:bodyPr/>
        <a:lstStyle/>
        <a:p>
          <a:endParaRPr lang="fr-FR"/>
        </a:p>
      </dgm:t>
    </dgm:pt>
    <dgm:pt modelId="{42484166-0E15-4C8D-AA29-5CDE4BE3A2FF}" type="sibTrans" cxnId="{9D106F88-6A28-4E82-A920-560ACB67ACF4}">
      <dgm:prSet/>
      <dgm:spPr/>
      <dgm:t>
        <a:bodyPr/>
        <a:lstStyle/>
        <a:p>
          <a:endParaRPr lang="fr-FR"/>
        </a:p>
      </dgm:t>
    </dgm:pt>
    <dgm:pt modelId="{DF611303-91AC-487F-A305-71D082C7B9B2}">
      <dgm:prSet custT="1"/>
      <dgm:spPr/>
      <dgm:t>
        <a:bodyPr/>
        <a:lstStyle/>
        <a:p>
          <a:pPr rtl="0"/>
          <a:r>
            <a:rPr lang="fr-FR" sz="2800" b="1" dirty="0" smtClean="0"/>
            <a:t>gréer</a:t>
          </a:r>
          <a:r>
            <a:rPr lang="fr-FR" sz="2800" dirty="0" smtClean="0"/>
            <a:t> son bloc et </a:t>
          </a:r>
          <a:endParaRPr lang="fr-FR" sz="2800" dirty="0"/>
        </a:p>
      </dgm:t>
    </dgm:pt>
    <dgm:pt modelId="{256ADE64-A313-4069-ADE5-A5A96B83358F}" type="parTrans" cxnId="{B84FDF8C-C1E7-448D-9FEC-168DBA6A57FC}">
      <dgm:prSet/>
      <dgm:spPr/>
      <dgm:t>
        <a:bodyPr/>
        <a:lstStyle/>
        <a:p>
          <a:endParaRPr lang="fr-FR"/>
        </a:p>
      </dgm:t>
    </dgm:pt>
    <dgm:pt modelId="{2668BCC3-3072-41C6-9AD6-5622720C2685}" type="sibTrans" cxnId="{B84FDF8C-C1E7-448D-9FEC-168DBA6A57FC}">
      <dgm:prSet/>
      <dgm:spPr/>
      <dgm:t>
        <a:bodyPr/>
        <a:lstStyle/>
        <a:p>
          <a:endParaRPr lang="fr-FR"/>
        </a:p>
      </dgm:t>
    </dgm:pt>
    <dgm:pt modelId="{785586CC-5E5F-4301-B6C5-BC943DAB50B4}">
      <dgm:prSet custT="1"/>
      <dgm:spPr/>
      <dgm:t>
        <a:bodyPr/>
        <a:lstStyle/>
        <a:p>
          <a:pPr rtl="0"/>
          <a:r>
            <a:rPr lang="fr-FR" sz="2800" dirty="0" smtClean="0"/>
            <a:t>de le </a:t>
          </a:r>
          <a:r>
            <a:rPr lang="fr-FR" sz="2800" b="1" dirty="0" smtClean="0"/>
            <a:t>ranger</a:t>
          </a:r>
          <a:r>
            <a:rPr lang="fr-FR" sz="2400" dirty="0" smtClean="0"/>
            <a:t/>
          </a:r>
          <a:br>
            <a:rPr lang="fr-FR" sz="2400" dirty="0" smtClean="0"/>
          </a:br>
          <a:r>
            <a:rPr lang="fr-FR" sz="2400" dirty="0" smtClean="0"/>
            <a:t/>
          </a:r>
          <a:br>
            <a:rPr lang="fr-FR" sz="2400" dirty="0" smtClean="0"/>
          </a:br>
          <a:r>
            <a:rPr lang="fr-FR" sz="2400" dirty="0" smtClean="0"/>
            <a:t>sur le bateau en attendant la mise à l’eau, </a:t>
          </a:r>
          <a:r>
            <a:rPr lang="fr-FR" sz="2400" i="1" dirty="0" smtClean="0"/>
            <a:t>sans risque de chute, de fuite d’air, ni de détérioration du détendeur</a:t>
          </a:r>
          <a:endParaRPr lang="fr-FR" sz="2400" i="1" dirty="0"/>
        </a:p>
      </dgm:t>
    </dgm:pt>
    <dgm:pt modelId="{9C1199EC-C425-48CE-8536-1A2DC2FE8EF3}" type="parTrans" cxnId="{6861F633-B69A-42E8-A0F0-B483274945B5}">
      <dgm:prSet/>
      <dgm:spPr/>
      <dgm:t>
        <a:bodyPr/>
        <a:lstStyle/>
        <a:p>
          <a:endParaRPr lang="fr-FR"/>
        </a:p>
      </dgm:t>
    </dgm:pt>
    <dgm:pt modelId="{7ED5680E-9066-46D9-B2DD-370A0BDF2A27}" type="sibTrans" cxnId="{6861F633-B69A-42E8-A0F0-B483274945B5}">
      <dgm:prSet/>
      <dgm:spPr/>
      <dgm:t>
        <a:bodyPr/>
        <a:lstStyle/>
        <a:p>
          <a:endParaRPr lang="fr-FR"/>
        </a:p>
      </dgm:t>
    </dgm:pt>
    <dgm:pt modelId="{F230B520-A2DD-4E0A-94C4-2AD1165A2E6A}" type="pres">
      <dgm:prSet presAssocID="{C167C7B0-08AF-4202-8371-1A586B22F92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EA121-F1E8-46CE-8F2C-FDDF66E330DC}" type="pres">
      <dgm:prSet presAssocID="{D76156D5-8B07-490F-B674-730F3BD1A5CC}" presName="compNode" presStyleCnt="0"/>
      <dgm:spPr/>
    </dgm:pt>
    <dgm:pt modelId="{73C30A84-5DB5-4EBD-8F8D-8ED39335989B}" type="pres">
      <dgm:prSet presAssocID="{D76156D5-8B07-490F-B674-730F3BD1A5CC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E748A2-8B2B-451E-8F11-DB26FE42FD56}" type="pres">
      <dgm:prSet presAssocID="{D76156D5-8B07-490F-B674-730F3BD1A5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D4085-C76D-4EE9-BAA2-8D89E0CB4880}" type="pres">
      <dgm:prSet presAssocID="{D76156D5-8B07-490F-B674-730F3BD1A5CC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BBD592AA-AC9B-47D1-851F-966B0F25E6B5}" type="pres">
      <dgm:prSet presAssocID="{D76156D5-8B07-490F-B674-730F3BD1A5CC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84FDF8C-C1E7-448D-9FEC-168DBA6A57FC}" srcId="{D76156D5-8B07-490F-B674-730F3BD1A5CC}" destId="{DF611303-91AC-487F-A305-71D082C7B9B2}" srcOrd="0" destOrd="0" parTransId="{256ADE64-A313-4069-ADE5-A5A96B83358F}" sibTransId="{2668BCC3-3072-41C6-9AD6-5622720C2685}"/>
    <dgm:cxn modelId="{66A87003-32A1-460D-9E5C-DCAE95441C35}" type="presOf" srcId="{D76156D5-8B07-490F-B674-730F3BD1A5CC}" destId="{3CE748A2-8B2B-451E-8F11-DB26FE42FD56}" srcOrd="0" destOrd="0" presId="urn:microsoft.com/office/officeart/2005/8/layout/bList2#5"/>
    <dgm:cxn modelId="{C29756A6-03C5-4348-B3C3-4962D05182C5}" type="presOf" srcId="{C167C7B0-08AF-4202-8371-1A586B22F92F}" destId="{F230B520-A2DD-4E0A-94C4-2AD1165A2E6A}" srcOrd="0" destOrd="0" presId="urn:microsoft.com/office/officeart/2005/8/layout/bList2#5"/>
    <dgm:cxn modelId="{88CFE610-E9FC-493A-A161-D6EF8F61C3EF}" type="presOf" srcId="{DF611303-91AC-487F-A305-71D082C7B9B2}" destId="{73C30A84-5DB5-4EBD-8F8D-8ED39335989B}" srcOrd="0" destOrd="0" presId="urn:microsoft.com/office/officeart/2005/8/layout/bList2#5"/>
    <dgm:cxn modelId="{6861F633-B69A-42E8-A0F0-B483274945B5}" srcId="{D76156D5-8B07-490F-B674-730F3BD1A5CC}" destId="{785586CC-5E5F-4301-B6C5-BC943DAB50B4}" srcOrd="1" destOrd="0" parTransId="{9C1199EC-C425-48CE-8536-1A2DC2FE8EF3}" sibTransId="{7ED5680E-9066-46D9-B2DD-370A0BDF2A27}"/>
    <dgm:cxn modelId="{B3F0CD9D-FF34-411C-B786-E31A755A13F4}" type="presOf" srcId="{785586CC-5E5F-4301-B6C5-BC943DAB50B4}" destId="{73C30A84-5DB5-4EBD-8F8D-8ED39335989B}" srcOrd="0" destOrd="1" presId="urn:microsoft.com/office/officeart/2005/8/layout/bList2#5"/>
    <dgm:cxn modelId="{4F2C7370-A336-4FE1-B177-561D85FDE480}" type="presOf" srcId="{D76156D5-8B07-490F-B674-730F3BD1A5CC}" destId="{017D4085-C76D-4EE9-BAA2-8D89E0CB4880}" srcOrd="1" destOrd="0" presId="urn:microsoft.com/office/officeart/2005/8/layout/bList2#5"/>
    <dgm:cxn modelId="{9D106F88-6A28-4E82-A920-560ACB67ACF4}" srcId="{C167C7B0-08AF-4202-8371-1A586B22F92F}" destId="{D76156D5-8B07-490F-B674-730F3BD1A5CC}" srcOrd="0" destOrd="0" parTransId="{1EBBC497-6357-431C-9E43-87498B9C2DDE}" sibTransId="{42484166-0E15-4C8D-AA29-5CDE4BE3A2FF}"/>
    <dgm:cxn modelId="{B4F23F91-35DF-450F-B49A-FDC066DC922F}" type="presParOf" srcId="{F230B520-A2DD-4E0A-94C4-2AD1165A2E6A}" destId="{FE4EA121-F1E8-46CE-8F2C-FDDF66E330DC}" srcOrd="0" destOrd="0" presId="urn:microsoft.com/office/officeart/2005/8/layout/bList2#5"/>
    <dgm:cxn modelId="{9FFFA347-B8AD-444B-92E7-C5D414725586}" type="presParOf" srcId="{FE4EA121-F1E8-46CE-8F2C-FDDF66E330DC}" destId="{73C30A84-5DB5-4EBD-8F8D-8ED39335989B}" srcOrd="0" destOrd="0" presId="urn:microsoft.com/office/officeart/2005/8/layout/bList2#5"/>
    <dgm:cxn modelId="{1595639D-6EA3-40CC-B925-E27EC723EC0C}" type="presParOf" srcId="{FE4EA121-F1E8-46CE-8F2C-FDDF66E330DC}" destId="{3CE748A2-8B2B-451E-8F11-DB26FE42FD56}" srcOrd="1" destOrd="0" presId="urn:microsoft.com/office/officeart/2005/8/layout/bList2#5"/>
    <dgm:cxn modelId="{580E44F7-35E9-4601-AB52-764379386059}" type="presParOf" srcId="{FE4EA121-F1E8-46CE-8F2C-FDDF66E330DC}" destId="{017D4085-C76D-4EE9-BAA2-8D89E0CB4880}" srcOrd="2" destOrd="0" presId="urn:microsoft.com/office/officeart/2005/8/layout/bList2#5"/>
    <dgm:cxn modelId="{44D63D99-1241-4E05-8627-454115CE701D}" type="presParOf" srcId="{FE4EA121-F1E8-46CE-8F2C-FDDF66E330DC}" destId="{BBD592AA-AC9B-47D1-851F-966B0F25E6B5}" srcOrd="3" destOrd="0" presId="urn:microsoft.com/office/officeart/2005/8/layout/bList2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67C7B0-08AF-4202-8371-1A586B22F92F}" type="doc">
      <dgm:prSet loTypeId="urn:microsoft.com/office/officeart/2005/8/layout/bList2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76156D5-8B07-490F-B674-730F3BD1A5CC}">
      <dgm:prSet custT="1"/>
      <dgm:spPr/>
      <dgm:t>
        <a:bodyPr/>
        <a:lstStyle/>
        <a:p>
          <a:pPr rtl="0"/>
          <a:r>
            <a:rPr lang="fr-FR" sz="2400" dirty="0" smtClean="0"/>
            <a:t>A la fin de ma séance mon élève sera capable de …</a:t>
          </a:r>
          <a:endParaRPr lang="fr-FR" sz="2400" dirty="0"/>
        </a:p>
      </dgm:t>
    </dgm:pt>
    <dgm:pt modelId="{1EBBC497-6357-431C-9E43-87498B9C2DDE}" type="parTrans" cxnId="{9D106F88-6A28-4E82-A920-560ACB67ACF4}">
      <dgm:prSet/>
      <dgm:spPr/>
      <dgm:t>
        <a:bodyPr/>
        <a:lstStyle/>
        <a:p>
          <a:endParaRPr lang="fr-FR" sz="2400"/>
        </a:p>
      </dgm:t>
    </dgm:pt>
    <dgm:pt modelId="{42484166-0E15-4C8D-AA29-5CDE4BE3A2FF}" type="sibTrans" cxnId="{9D106F88-6A28-4E82-A920-560ACB67ACF4}">
      <dgm:prSet/>
      <dgm:spPr/>
      <dgm:t>
        <a:bodyPr/>
        <a:lstStyle/>
        <a:p>
          <a:endParaRPr lang="fr-FR" sz="2400"/>
        </a:p>
      </dgm:t>
    </dgm:pt>
    <dgm:pt modelId="{DF611303-91AC-487F-A305-71D082C7B9B2}">
      <dgm:prSet custT="1"/>
      <dgm:spPr/>
      <dgm:t>
        <a:bodyPr/>
        <a:lstStyle/>
        <a:p>
          <a:pPr rtl="0"/>
          <a:r>
            <a:rPr lang="fr-FR" sz="24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de </a:t>
          </a:r>
          <a:r>
            <a:rPr lang="fr-FR" sz="2400" b="1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vider</a:t>
          </a:r>
          <a:r>
            <a:rPr lang="fr-FR" sz="24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 son masque</a:t>
          </a:r>
          <a:endParaRPr lang="fr-FR" sz="2400" dirty="0">
            <a:latin typeface="Arial" pitchFamily="34" charset="0"/>
            <a:cs typeface="Arial" pitchFamily="34" charset="0"/>
          </a:endParaRPr>
        </a:p>
      </dgm:t>
    </dgm:pt>
    <dgm:pt modelId="{256ADE64-A313-4069-ADE5-A5A96B83358F}" type="parTrans" cxnId="{B84FDF8C-C1E7-448D-9FEC-168DBA6A57FC}">
      <dgm:prSet/>
      <dgm:spPr/>
      <dgm:t>
        <a:bodyPr/>
        <a:lstStyle/>
        <a:p>
          <a:endParaRPr lang="fr-FR" sz="2400"/>
        </a:p>
      </dgm:t>
    </dgm:pt>
    <dgm:pt modelId="{2668BCC3-3072-41C6-9AD6-5622720C2685}" type="sibTrans" cxnId="{B84FDF8C-C1E7-448D-9FEC-168DBA6A57FC}">
      <dgm:prSet/>
      <dgm:spPr/>
      <dgm:t>
        <a:bodyPr/>
        <a:lstStyle/>
        <a:p>
          <a:endParaRPr lang="fr-FR" sz="2400"/>
        </a:p>
      </dgm:t>
    </dgm:pt>
    <dgm:pt modelId="{785586CC-5E5F-4301-B6C5-BC943DAB50B4}">
      <dgm:prSet custT="1"/>
      <dgm:spPr/>
      <dgm:t>
        <a:bodyPr/>
        <a:lstStyle/>
        <a:p>
          <a:pPr rtl="0"/>
          <a:r>
            <a:rPr lang="fr-FR" sz="24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après l’avoir </a:t>
          </a:r>
          <a:r>
            <a:rPr lang="fr-FR" sz="2400" b="1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retiré</a:t>
          </a:r>
          <a:r>
            <a:rPr lang="fr-FR" sz="24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 complètement</a:t>
          </a:r>
          <a:br>
            <a:rPr lang="fr-FR" sz="24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</a:br>
          <a:r>
            <a:rPr lang="fr-FR" sz="24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et </a:t>
          </a:r>
          <a:r>
            <a:rPr lang="fr-FR" sz="2400" b="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effectué</a:t>
          </a:r>
          <a:r>
            <a:rPr lang="fr-FR" sz="24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 </a:t>
          </a:r>
          <a:r>
            <a:rPr lang="fr-FR" sz="2400" i="1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deux cycles ventilatoires complets</a:t>
          </a:r>
          <a:r>
            <a:rPr lang="fr-FR" sz="24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, </a:t>
          </a:r>
          <a:r>
            <a:rPr lang="fr-FR" sz="2400" i="1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en appui sur</a:t>
          </a:r>
          <a:r>
            <a:rPr lang="fr-FR" sz="24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 </a:t>
          </a:r>
          <a:r>
            <a:rPr lang="fr-FR" sz="2400" b="0" i="1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un fond de 5 m</a:t>
          </a:r>
          <a:endParaRPr lang="fr-FR" sz="2400" dirty="0">
            <a:latin typeface="Arial" pitchFamily="34" charset="0"/>
            <a:cs typeface="Arial" pitchFamily="34" charset="0"/>
          </a:endParaRPr>
        </a:p>
      </dgm:t>
    </dgm:pt>
    <dgm:pt modelId="{9C1199EC-C425-48CE-8536-1A2DC2FE8EF3}" type="parTrans" cxnId="{6861F633-B69A-42E8-A0F0-B483274945B5}">
      <dgm:prSet/>
      <dgm:spPr/>
      <dgm:t>
        <a:bodyPr/>
        <a:lstStyle/>
        <a:p>
          <a:endParaRPr lang="fr-FR" sz="2400"/>
        </a:p>
      </dgm:t>
    </dgm:pt>
    <dgm:pt modelId="{7ED5680E-9066-46D9-B2DD-370A0BDF2A27}" type="sibTrans" cxnId="{6861F633-B69A-42E8-A0F0-B483274945B5}">
      <dgm:prSet/>
      <dgm:spPr/>
      <dgm:t>
        <a:bodyPr/>
        <a:lstStyle/>
        <a:p>
          <a:endParaRPr lang="fr-FR" sz="2400"/>
        </a:p>
      </dgm:t>
    </dgm:pt>
    <dgm:pt modelId="{F230B520-A2DD-4E0A-94C4-2AD1165A2E6A}" type="pres">
      <dgm:prSet presAssocID="{C167C7B0-08AF-4202-8371-1A586B22F92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EA121-F1E8-46CE-8F2C-FDDF66E330DC}" type="pres">
      <dgm:prSet presAssocID="{D76156D5-8B07-490F-B674-730F3BD1A5CC}" presName="compNode" presStyleCnt="0"/>
      <dgm:spPr/>
    </dgm:pt>
    <dgm:pt modelId="{73C30A84-5DB5-4EBD-8F8D-8ED39335989B}" type="pres">
      <dgm:prSet presAssocID="{D76156D5-8B07-490F-B674-730F3BD1A5CC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E748A2-8B2B-451E-8F11-DB26FE42FD56}" type="pres">
      <dgm:prSet presAssocID="{D76156D5-8B07-490F-B674-730F3BD1A5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D4085-C76D-4EE9-BAA2-8D89E0CB4880}" type="pres">
      <dgm:prSet presAssocID="{D76156D5-8B07-490F-B674-730F3BD1A5CC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BBD592AA-AC9B-47D1-851F-966B0F25E6B5}" type="pres">
      <dgm:prSet presAssocID="{D76156D5-8B07-490F-B674-730F3BD1A5CC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49B15D2-85C6-49AD-A246-54C495CBE8E9}" type="presOf" srcId="{C167C7B0-08AF-4202-8371-1A586B22F92F}" destId="{F230B520-A2DD-4E0A-94C4-2AD1165A2E6A}" srcOrd="0" destOrd="0" presId="urn:microsoft.com/office/officeart/2005/8/layout/bList2#6"/>
    <dgm:cxn modelId="{B84FDF8C-C1E7-448D-9FEC-168DBA6A57FC}" srcId="{D76156D5-8B07-490F-B674-730F3BD1A5CC}" destId="{DF611303-91AC-487F-A305-71D082C7B9B2}" srcOrd="0" destOrd="0" parTransId="{256ADE64-A313-4069-ADE5-A5A96B83358F}" sibTransId="{2668BCC3-3072-41C6-9AD6-5622720C2685}"/>
    <dgm:cxn modelId="{3AB53608-E72A-4565-AFF9-781CA1C643BD}" type="presOf" srcId="{D76156D5-8B07-490F-B674-730F3BD1A5CC}" destId="{3CE748A2-8B2B-451E-8F11-DB26FE42FD56}" srcOrd="0" destOrd="0" presId="urn:microsoft.com/office/officeart/2005/8/layout/bList2#6"/>
    <dgm:cxn modelId="{03B062EA-B2CC-436F-A8EF-82BF7B22ED98}" type="presOf" srcId="{D76156D5-8B07-490F-B674-730F3BD1A5CC}" destId="{017D4085-C76D-4EE9-BAA2-8D89E0CB4880}" srcOrd="1" destOrd="0" presId="urn:microsoft.com/office/officeart/2005/8/layout/bList2#6"/>
    <dgm:cxn modelId="{6861F633-B69A-42E8-A0F0-B483274945B5}" srcId="{D76156D5-8B07-490F-B674-730F3BD1A5CC}" destId="{785586CC-5E5F-4301-B6C5-BC943DAB50B4}" srcOrd="1" destOrd="0" parTransId="{9C1199EC-C425-48CE-8536-1A2DC2FE8EF3}" sibTransId="{7ED5680E-9066-46D9-B2DD-370A0BDF2A27}"/>
    <dgm:cxn modelId="{46C62047-D0B7-44E0-AFB0-85800D42F320}" type="presOf" srcId="{785586CC-5E5F-4301-B6C5-BC943DAB50B4}" destId="{73C30A84-5DB5-4EBD-8F8D-8ED39335989B}" srcOrd="0" destOrd="1" presId="urn:microsoft.com/office/officeart/2005/8/layout/bList2#6"/>
    <dgm:cxn modelId="{F273CB09-31C0-4A97-B35A-648B2B41929D}" type="presOf" srcId="{DF611303-91AC-487F-A305-71D082C7B9B2}" destId="{73C30A84-5DB5-4EBD-8F8D-8ED39335989B}" srcOrd="0" destOrd="0" presId="urn:microsoft.com/office/officeart/2005/8/layout/bList2#6"/>
    <dgm:cxn modelId="{9D106F88-6A28-4E82-A920-560ACB67ACF4}" srcId="{C167C7B0-08AF-4202-8371-1A586B22F92F}" destId="{D76156D5-8B07-490F-B674-730F3BD1A5CC}" srcOrd="0" destOrd="0" parTransId="{1EBBC497-6357-431C-9E43-87498B9C2DDE}" sibTransId="{42484166-0E15-4C8D-AA29-5CDE4BE3A2FF}"/>
    <dgm:cxn modelId="{1BE4D5B1-3310-4645-BC08-8E274920FD66}" type="presParOf" srcId="{F230B520-A2DD-4E0A-94C4-2AD1165A2E6A}" destId="{FE4EA121-F1E8-46CE-8F2C-FDDF66E330DC}" srcOrd="0" destOrd="0" presId="urn:microsoft.com/office/officeart/2005/8/layout/bList2#6"/>
    <dgm:cxn modelId="{1A1ECE82-8456-4C5A-A2AC-AF4432E7DEC2}" type="presParOf" srcId="{FE4EA121-F1E8-46CE-8F2C-FDDF66E330DC}" destId="{73C30A84-5DB5-4EBD-8F8D-8ED39335989B}" srcOrd="0" destOrd="0" presId="urn:microsoft.com/office/officeart/2005/8/layout/bList2#6"/>
    <dgm:cxn modelId="{DC706255-3FA6-44FB-A9C1-344F320E16D4}" type="presParOf" srcId="{FE4EA121-F1E8-46CE-8F2C-FDDF66E330DC}" destId="{3CE748A2-8B2B-451E-8F11-DB26FE42FD56}" srcOrd="1" destOrd="0" presId="urn:microsoft.com/office/officeart/2005/8/layout/bList2#6"/>
    <dgm:cxn modelId="{9609B704-732E-4F8C-869C-698C898B6FA1}" type="presParOf" srcId="{FE4EA121-F1E8-46CE-8F2C-FDDF66E330DC}" destId="{017D4085-C76D-4EE9-BAA2-8D89E0CB4880}" srcOrd="2" destOrd="0" presId="urn:microsoft.com/office/officeart/2005/8/layout/bList2#6"/>
    <dgm:cxn modelId="{B3E6820A-1D56-443C-AB65-18C0D934E385}" type="presParOf" srcId="{FE4EA121-F1E8-46CE-8F2C-FDDF66E330DC}" destId="{BBD592AA-AC9B-47D1-851F-966B0F25E6B5}" srcOrd="3" destOrd="0" presId="urn:microsoft.com/office/officeart/2005/8/layout/bList2#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67C7B0-08AF-4202-8371-1A586B22F92F}" type="doc">
      <dgm:prSet loTypeId="urn:microsoft.com/office/officeart/2005/8/layout/bList2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76156D5-8B07-490F-B674-730F3BD1A5CC}">
      <dgm:prSet/>
      <dgm:spPr/>
      <dgm:t>
        <a:bodyPr/>
        <a:lstStyle/>
        <a:p>
          <a:pPr rtl="0"/>
          <a:r>
            <a:rPr lang="fr-FR" dirty="0" smtClean="0">
              <a:latin typeface="Arial" pitchFamily="34" charset="0"/>
              <a:cs typeface="Arial" pitchFamily="34" charset="0"/>
            </a:rPr>
            <a:t>A la fin de ma séance mon élève sera capable de … 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1EBBC497-6357-431C-9E43-87498B9C2DDE}" type="parTrans" cxnId="{9D106F88-6A28-4E82-A920-560ACB67ACF4}">
      <dgm:prSet/>
      <dgm:spPr/>
      <dgm:t>
        <a:bodyPr/>
        <a:lstStyle/>
        <a:p>
          <a:endParaRPr lang="fr-FR">
            <a:latin typeface="Arial" pitchFamily="34" charset="0"/>
            <a:cs typeface="Arial" pitchFamily="34" charset="0"/>
          </a:endParaRPr>
        </a:p>
      </dgm:t>
    </dgm:pt>
    <dgm:pt modelId="{42484166-0E15-4C8D-AA29-5CDE4BE3A2FF}" type="sibTrans" cxnId="{9D106F88-6A28-4E82-A920-560ACB67ACF4}">
      <dgm:prSet/>
      <dgm:spPr/>
      <dgm:t>
        <a:bodyPr/>
        <a:lstStyle/>
        <a:p>
          <a:endParaRPr lang="fr-FR">
            <a:latin typeface="Arial" pitchFamily="34" charset="0"/>
            <a:cs typeface="Arial" pitchFamily="34" charset="0"/>
          </a:endParaRPr>
        </a:p>
      </dgm:t>
    </dgm:pt>
    <dgm:pt modelId="{DF611303-91AC-487F-A305-71D082C7B9B2}">
      <dgm:prSet custT="1"/>
      <dgm:spPr/>
      <dgm:t>
        <a:bodyPr/>
        <a:lstStyle/>
        <a:p>
          <a:pPr rtl="0"/>
          <a:r>
            <a:rPr lang="fr-FR" sz="2400" dirty="0" smtClean="0">
              <a:latin typeface="Arial" pitchFamily="34" charset="0"/>
              <a:cs typeface="Arial" pitchFamily="34" charset="0"/>
            </a:rPr>
            <a:t>Eliminer l’eau du masque en immersion. </a:t>
          </a:r>
          <a:r>
            <a:rPr lang="fr-FR" sz="2400" dirty="0" smtClean="0">
              <a:latin typeface="Arial" pitchFamily="34" charset="0"/>
              <a:ea typeface="ＭＳ Ｐゴシック" charset="0"/>
              <a:cs typeface="Arial" pitchFamily="34" charset="0"/>
            </a:rPr>
            <a:t>(N1)</a:t>
          </a:r>
          <a:endParaRPr lang="fr-FR" sz="2400" dirty="0">
            <a:latin typeface="Arial" pitchFamily="34" charset="0"/>
            <a:cs typeface="Arial" pitchFamily="34" charset="0"/>
          </a:endParaRPr>
        </a:p>
      </dgm:t>
    </dgm:pt>
    <dgm:pt modelId="{256ADE64-A313-4069-ADE5-A5A96B83358F}" type="parTrans" cxnId="{B84FDF8C-C1E7-448D-9FEC-168DBA6A57FC}">
      <dgm:prSet/>
      <dgm:spPr/>
      <dgm:t>
        <a:bodyPr/>
        <a:lstStyle/>
        <a:p>
          <a:endParaRPr lang="fr-FR">
            <a:latin typeface="Arial" pitchFamily="34" charset="0"/>
            <a:cs typeface="Arial" pitchFamily="34" charset="0"/>
          </a:endParaRPr>
        </a:p>
      </dgm:t>
    </dgm:pt>
    <dgm:pt modelId="{2668BCC3-3072-41C6-9AD6-5622720C2685}" type="sibTrans" cxnId="{B84FDF8C-C1E7-448D-9FEC-168DBA6A57FC}">
      <dgm:prSet/>
      <dgm:spPr/>
      <dgm:t>
        <a:bodyPr/>
        <a:lstStyle/>
        <a:p>
          <a:endParaRPr lang="fr-FR">
            <a:latin typeface="Arial" pitchFamily="34" charset="0"/>
            <a:cs typeface="Arial" pitchFamily="34" charset="0"/>
          </a:endParaRPr>
        </a:p>
      </dgm:t>
    </dgm:pt>
    <dgm:pt modelId="{F230B520-A2DD-4E0A-94C4-2AD1165A2E6A}" type="pres">
      <dgm:prSet presAssocID="{C167C7B0-08AF-4202-8371-1A586B22F92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EA121-F1E8-46CE-8F2C-FDDF66E330DC}" type="pres">
      <dgm:prSet presAssocID="{D76156D5-8B07-490F-B674-730F3BD1A5CC}" presName="compNode" presStyleCnt="0"/>
      <dgm:spPr/>
    </dgm:pt>
    <dgm:pt modelId="{73C30A84-5DB5-4EBD-8F8D-8ED39335989B}" type="pres">
      <dgm:prSet presAssocID="{D76156D5-8B07-490F-B674-730F3BD1A5CC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E748A2-8B2B-451E-8F11-DB26FE42FD56}" type="pres">
      <dgm:prSet presAssocID="{D76156D5-8B07-490F-B674-730F3BD1A5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D4085-C76D-4EE9-BAA2-8D89E0CB4880}" type="pres">
      <dgm:prSet presAssocID="{D76156D5-8B07-490F-B674-730F3BD1A5CC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BBD592AA-AC9B-47D1-851F-966B0F25E6B5}" type="pres">
      <dgm:prSet presAssocID="{D76156D5-8B07-490F-B674-730F3BD1A5CC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84FDF8C-C1E7-448D-9FEC-168DBA6A57FC}" srcId="{D76156D5-8B07-490F-B674-730F3BD1A5CC}" destId="{DF611303-91AC-487F-A305-71D082C7B9B2}" srcOrd="0" destOrd="0" parTransId="{256ADE64-A313-4069-ADE5-A5A96B83358F}" sibTransId="{2668BCC3-3072-41C6-9AD6-5622720C2685}"/>
    <dgm:cxn modelId="{0D091A73-E146-47DB-9C5F-C3B880B93A99}" type="presOf" srcId="{DF611303-91AC-487F-A305-71D082C7B9B2}" destId="{73C30A84-5DB5-4EBD-8F8D-8ED39335989B}" srcOrd="0" destOrd="0" presId="urn:microsoft.com/office/officeart/2005/8/layout/bList2#7"/>
    <dgm:cxn modelId="{523D0CCE-720C-47AB-8060-68868EBC63EF}" type="presOf" srcId="{D76156D5-8B07-490F-B674-730F3BD1A5CC}" destId="{017D4085-C76D-4EE9-BAA2-8D89E0CB4880}" srcOrd="1" destOrd="0" presId="urn:microsoft.com/office/officeart/2005/8/layout/bList2#7"/>
    <dgm:cxn modelId="{51B76B77-4A6D-41BF-99F2-0D4FBBF5D9B1}" type="presOf" srcId="{C167C7B0-08AF-4202-8371-1A586B22F92F}" destId="{F230B520-A2DD-4E0A-94C4-2AD1165A2E6A}" srcOrd="0" destOrd="0" presId="urn:microsoft.com/office/officeart/2005/8/layout/bList2#7"/>
    <dgm:cxn modelId="{6BB6129A-480B-4950-B15A-6EC8A550C540}" type="presOf" srcId="{D76156D5-8B07-490F-B674-730F3BD1A5CC}" destId="{3CE748A2-8B2B-451E-8F11-DB26FE42FD56}" srcOrd="0" destOrd="0" presId="urn:microsoft.com/office/officeart/2005/8/layout/bList2#7"/>
    <dgm:cxn modelId="{9D106F88-6A28-4E82-A920-560ACB67ACF4}" srcId="{C167C7B0-08AF-4202-8371-1A586B22F92F}" destId="{D76156D5-8B07-490F-B674-730F3BD1A5CC}" srcOrd="0" destOrd="0" parTransId="{1EBBC497-6357-431C-9E43-87498B9C2DDE}" sibTransId="{42484166-0E15-4C8D-AA29-5CDE4BE3A2FF}"/>
    <dgm:cxn modelId="{ED851DCB-BBAB-4AC2-9D3C-9B9D6968D443}" type="presParOf" srcId="{F230B520-A2DD-4E0A-94C4-2AD1165A2E6A}" destId="{FE4EA121-F1E8-46CE-8F2C-FDDF66E330DC}" srcOrd="0" destOrd="0" presId="urn:microsoft.com/office/officeart/2005/8/layout/bList2#7"/>
    <dgm:cxn modelId="{41E2286C-14A7-4727-9219-610A8ACE7589}" type="presParOf" srcId="{FE4EA121-F1E8-46CE-8F2C-FDDF66E330DC}" destId="{73C30A84-5DB5-4EBD-8F8D-8ED39335989B}" srcOrd="0" destOrd="0" presId="urn:microsoft.com/office/officeart/2005/8/layout/bList2#7"/>
    <dgm:cxn modelId="{01A907BE-6016-429A-B55F-1FF4885230B6}" type="presParOf" srcId="{FE4EA121-F1E8-46CE-8F2C-FDDF66E330DC}" destId="{3CE748A2-8B2B-451E-8F11-DB26FE42FD56}" srcOrd="1" destOrd="0" presId="urn:microsoft.com/office/officeart/2005/8/layout/bList2#7"/>
    <dgm:cxn modelId="{C604B40B-8E14-43C1-8847-E927D474CD44}" type="presParOf" srcId="{FE4EA121-F1E8-46CE-8F2C-FDDF66E330DC}" destId="{017D4085-C76D-4EE9-BAA2-8D89E0CB4880}" srcOrd="2" destOrd="0" presId="urn:microsoft.com/office/officeart/2005/8/layout/bList2#7"/>
    <dgm:cxn modelId="{F6F68874-0ED4-456F-89B6-1797609DB910}" type="presParOf" srcId="{FE4EA121-F1E8-46CE-8F2C-FDDF66E330DC}" destId="{BBD592AA-AC9B-47D1-851F-966B0F25E6B5}" srcOrd="3" destOrd="0" presId="urn:microsoft.com/office/officeart/2005/8/layout/bList2#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67C7B0-08AF-4202-8371-1A586B22F92F}" type="doc">
      <dgm:prSet loTypeId="urn:microsoft.com/office/officeart/2005/8/layout/bList2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76156D5-8B07-490F-B674-730F3BD1A5CC}">
      <dgm:prSet/>
      <dgm:spPr/>
      <dgm:t>
        <a:bodyPr/>
        <a:lstStyle/>
        <a:p>
          <a:pPr rtl="0"/>
          <a:r>
            <a:rPr lang="fr-FR" dirty="0" smtClean="0"/>
            <a:t>A la fin de ma séance mon élève sera capable de …</a:t>
          </a:r>
          <a:endParaRPr lang="fr-FR" dirty="0"/>
        </a:p>
      </dgm:t>
    </dgm:pt>
    <dgm:pt modelId="{1EBBC497-6357-431C-9E43-87498B9C2DDE}" type="parTrans" cxnId="{9D106F88-6A28-4E82-A920-560ACB67ACF4}">
      <dgm:prSet/>
      <dgm:spPr/>
      <dgm:t>
        <a:bodyPr/>
        <a:lstStyle/>
        <a:p>
          <a:endParaRPr lang="fr-FR"/>
        </a:p>
      </dgm:t>
    </dgm:pt>
    <dgm:pt modelId="{42484166-0E15-4C8D-AA29-5CDE4BE3A2FF}" type="sibTrans" cxnId="{9D106F88-6A28-4E82-A920-560ACB67ACF4}">
      <dgm:prSet/>
      <dgm:spPr/>
      <dgm:t>
        <a:bodyPr/>
        <a:lstStyle/>
        <a:p>
          <a:endParaRPr lang="fr-FR"/>
        </a:p>
      </dgm:t>
    </dgm:pt>
    <dgm:pt modelId="{DF611303-91AC-487F-A305-71D082C7B9B2}">
      <dgm:prSet custT="1"/>
      <dgm:spPr/>
      <dgm:t>
        <a:bodyPr/>
        <a:lstStyle/>
        <a:p>
          <a:pPr rtl="0"/>
          <a:r>
            <a:rPr lang="fr-FR" sz="2400" dirty="0" smtClean="0">
              <a:latin typeface="Arial" pitchFamily="34" charset="0"/>
              <a:ea typeface="ＭＳ Ｐゴシック" charset="0"/>
              <a:cs typeface="Arial" pitchFamily="34" charset="0"/>
            </a:rPr>
            <a:t>Mannequin N4</a:t>
          </a:r>
          <a:endParaRPr lang="fr-FR" sz="2400" dirty="0">
            <a:latin typeface="Arial" pitchFamily="34" charset="0"/>
            <a:cs typeface="Arial" pitchFamily="34" charset="0"/>
          </a:endParaRPr>
        </a:p>
      </dgm:t>
    </dgm:pt>
    <dgm:pt modelId="{256ADE64-A313-4069-ADE5-A5A96B83358F}" type="parTrans" cxnId="{B84FDF8C-C1E7-448D-9FEC-168DBA6A57FC}">
      <dgm:prSet/>
      <dgm:spPr/>
      <dgm:t>
        <a:bodyPr/>
        <a:lstStyle/>
        <a:p>
          <a:endParaRPr lang="fr-FR"/>
        </a:p>
      </dgm:t>
    </dgm:pt>
    <dgm:pt modelId="{2668BCC3-3072-41C6-9AD6-5622720C2685}" type="sibTrans" cxnId="{B84FDF8C-C1E7-448D-9FEC-168DBA6A57FC}">
      <dgm:prSet/>
      <dgm:spPr/>
      <dgm:t>
        <a:bodyPr/>
        <a:lstStyle/>
        <a:p>
          <a:endParaRPr lang="fr-FR"/>
        </a:p>
      </dgm:t>
    </dgm:pt>
    <dgm:pt modelId="{F230B520-A2DD-4E0A-94C4-2AD1165A2E6A}" type="pres">
      <dgm:prSet presAssocID="{C167C7B0-08AF-4202-8371-1A586B22F92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EA121-F1E8-46CE-8F2C-FDDF66E330DC}" type="pres">
      <dgm:prSet presAssocID="{D76156D5-8B07-490F-B674-730F3BD1A5CC}" presName="compNode" presStyleCnt="0"/>
      <dgm:spPr/>
    </dgm:pt>
    <dgm:pt modelId="{73C30A84-5DB5-4EBD-8F8D-8ED39335989B}" type="pres">
      <dgm:prSet presAssocID="{D76156D5-8B07-490F-B674-730F3BD1A5CC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E748A2-8B2B-451E-8F11-DB26FE42FD56}" type="pres">
      <dgm:prSet presAssocID="{D76156D5-8B07-490F-B674-730F3BD1A5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D4085-C76D-4EE9-BAA2-8D89E0CB4880}" type="pres">
      <dgm:prSet presAssocID="{D76156D5-8B07-490F-B674-730F3BD1A5CC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BBD592AA-AC9B-47D1-851F-966B0F25E6B5}" type="pres">
      <dgm:prSet presAssocID="{D76156D5-8B07-490F-B674-730F3BD1A5CC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349A0F1-A7F2-464D-9217-C594EF86F82A}" type="presOf" srcId="{D76156D5-8B07-490F-B674-730F3BD1A5CC}" destId="{3CE748A2-8B2B-451E-8F11-DB26FE42FD56}" srcOrd="0" destOrd="0" presId="urn:microsoft.com/office/officeart/2005/8/layout/bList2#8"/>
    <dgm:cxn modelId="{1FBE23F6-FBD4-476C-9D32-911B729D8C55}" type="presOf" srcId="{DF611303-91AC-487F-A305-71D082C7B9B2}" destId="{73C30A84-5DB5-4EBD-8F8D-8ED39335989B}" srcOrd="0" destOrd="0" presId="urn:microsoft.com/office/officeart/2005/8/layout/bList2#8"/>
    <dgm:cxn modelId="{B84FDF8C-C1E7-448D-9FEC-168DBA6A57FC}" srcId="{D76156D5-8B07-490F-B674-730F3BD1A5CC}" destId="{DF611303-91AC-487F-A305-71D082C7B9B2}" srcOrd="0" destOrd="0" parTransId="{256ADE64-A313-4069-ADE5-A5A96B83358F}" sibTransId="{2668BCC3-3072-41C6-9AD6-5622720C2685}"/>
    <dgm:cxn modelId="{378943A6-12E9-4B82-A2CE-C59294F0C10C}" type="presOf" srcId="{D76156D5-8B07-490F-B674-730F3BD1A5CC}" destId="{017D4085-C76D-4EE9-BAA2-8D89E0CB4880}" srcOrd="1" destOrd="0" presId="urn:microsoft.com/office/officeart/2005/8/layout/bList2#8"/>
    <dgm:cxn modelId="{4D7B007D-623B-4AD8-ACAA-64A3F1B89685}" type="presOf" srcId="{C167C7B0-08AF-4202-8371-1A586B22F92F}" destId="{F230B520-A2DD-4E0A-94C4-2AD1165A2E6A}" srcOrd="0" destOrd="0" presId="urn:microsoft.com/office/officeart/2005/8/layout/bList2#8"/>
    <dgm:cxn modelId="{9D106F88-6A28-4E82-A920-560ACB67ACF4}" srcId="{C167C7B0-08AF-4202-8371-1A586B22F92F}" destId="{D76156D5-8B07-490F-B674-730F3BD1A5CC}" srcOrd="0" destOrd="0" parTransId="{1EBBC497-6357-431C-9E43-87498B9C2DDE}" sibTransId="{42484166-0E15-4C8D-AA29-5CDE4BE3A2FF}"/>
    <dgm:cxn modelId="{DFFF2B51-2CBB-4835-A078-A10E0A7F004B}" type="presParOf" srcId="{F230B520-A2DD-4E0A-94C4-2AD1165A2E6A}" destId="{FE4EA121-F1E8-46CE-8F2C-FDDF66E330DC}" srcOrd="0" destOrd="0" presId="urn:microsoft.com/office/officeart/2005/8/layout/bList2#8"/>
    <dgm:cxn modelId="{90BABFAE-81B6-4D2D-863D-6809DA72E123}" type="presParOf" srcId="{FE4EA121-F1E8-46CE-8F2C-FDDF66E330DC}" destId="{73C30A84-5DB5-4EBD-8F8D-8ED39335989B}" srcOrd="0" destOrd="0" presId="urn:microsoft.com/office/officeart/2005/8/layout/bList2#8"/>
    <dgm:cxn modelId="{DF9C2985-DA11-45EB-B2BA-EFA363184974}" type="presParOf" srcId="{FE4EA121-F1E8-46CE-8F2C-FDDF66E330DC}" destId="{3CE748A2-8B2B-451E-8F11-DB26FE42FD56}" srcOrd="1" destOrd="0" presId="urn:microsoft.com/office/officeart/2005/8/layout/bList2#8"/>
    <dgm:cxn modelId="{0A3B061C-1E18-4058-BE79-49E17411E20C}" type="presParOf" srcId="{FE4EA121-F1E8-46CE-8F2C-FDDF66E330DC}" destId="{017D4085-C76D-4EE9-BAA2-8D89E0CB4880}" srcOrd="2" destOrd="0" presId="urn:microsoft.com/office/officeart/2005/8/layout/bList2#8"/>
    <dgm:cxn modelId="{04787E0F-6104-45FF-826F-7A94DC7BD670}" type="presParOf" srcId="{FE4EA121-F1E8-46CE-8F2C-FDDF66E330DC}" destId="{BBD592AA-AC9B-47D1-851F-966B0F25E6B5}" srcOrd="3" destOrd="0" presId="urn:microsoft.com/office/officeart/2005/8/layout/bList2#8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67C7B0-08AF-4202-8371-1A586B22F92F}" type="doc">
      <dgm:prSet loTypeId="urn:microsoft.com/office/officeart/2005/8/layout/bList2#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76156D5-8B07-490F-B674-730F3BD1A5CC}">
      <dgm:prSet/>
      <dgm:spPr/>
      <dgm:t>
        <a:bodyPr/>
        <a:lstStyle/>
        <a:p>
          <a:pPr rtl="0"/>
          <a:r>
            <a:rPr lang="fr-FR" dirty="0" smtClean="0"/>
            <a:t>A la fin de ma séance mon élève sera capable de …</a:t>
          </a:r>
          <a:endParaRPr lang="fr-FR" dirty="0"/>
        </a:p>
      </dgm:t>
    </dgm:pt>
    <dgm:pt modelId="{1EBBC497-6357-431C-9E43-87498B9C2DDE}" type="parTrans" cxnId="{9D106F88-6A28-4E82-A920-560ACB67ACF4}">
      <dgm:prSet/>
      <dgm:spPr/>
      <dgm:t>
        <a:bodyPr/>
        <a:lstStyle/>
        <a:p>
          <a:endParaRPr lang="fr-FR"/>
        </a:p>
      </dgm:t>
    </dgm:pt>
    <dgm:pt modelId="{42484166-0E15-4C8D-AA29-5CDE4BE3A2FF}" type="sibTrans" cxnId="{9D106F88-6A28-4E82-A920-560ACB67ACF4}">
      <dgm:prSet/>
      <dgm:spPr/>
      <dgm:t>
        <a:bodyPr/>
        <a:lstStyle/>
        <a:p>
          <a:endParaRPr lang="fr-FR"/>
        </a:p>
      </dgm:t>
    </dgm:pt>
    <dgm:pt modelId="{DF611303-91AC-487F-A305-71D082C7B9B2}">
      <dgm:prSet custT="1"/>
      <dgm:spPr/>
      <dgm:t>
        <a:bodyPr/>
        <a:lstStyle/>
        <a:p>
          <a:pPr rtl="0"/>
          <a:r>
            <a:rPr lang="fr-FR" sz="2400" dirty="0" smtClean="0">
              <a:latin typeface="Arial" pitchFamily="34" charset="0"/>
              <a:ea typeface="ＭＳ Ｐゴシック" charset="0"/>
              <a:cs typeface="Arial" pitchFamily="34" charset="0"/>
            </a:rPr>
            <a:t>La désaturation au N4</a:t>
          </a:r>
          <a:endParaRPr lang="fr-FR" sz="2400" dirty="0">
            <a:latin typeface="Arial" pitchFamily="34" charset="0"/>
            <a:cs typeface="Arial" pitchFamily="34" charset="0"/>
          </a:endParaRPr>
        </a:p>
      </dgm:t>
    </dgm:pt>
    <dgm:pt modelId="{256ADE64-A313-4069-ADE5-A5A96B83358F}" type="parTrans" cxnId="{B84FDF8C-C1E7-448D-9FEC-168DBA6A57FC}">
      <dgm:prSet/>
      <dgm:spPr/>
      <dgm:t>
        <a:bodyPr/>
        <a:lstStyle/>
        <a:p>
          <a:endParaRPr lang="fr-FR"/>
        </a:p>
      </dgm:t>
    </dgm:pt>
    <dgm:pt modelId="{2668BCC3-3072-41C6-9AD6-5622720C2685}" type="sibTrans" cxnId="{B84FDF8C-C1E7-448D-9FEC-168DBA6A57FC}">
      <dgm:prSet/>
      <dgm:spPr/>
      <dgm:t>
        <a:bodyPr/>
        <a:lstStyle/>
        <a:p>
          <a:endParaRPr lang="fr-FR"/>
        </a:p>
      </dgm:t>
    </dgm:pt>
    <dgm:pt modelId="{F230B520-A2DD-4E0A-94C4-2AD1165A2E6A}" type="pres">
      <dgm:prSet presAssocID="{C167C7B0-08AF-4202-8371-1A586B22F92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EA121-F1E8-46CE-8F2C-FDDF66E330DC}" type="pres">
      <dgm:prSet presAssocID="{D76156D5-8B07-490F-B674-730F3BD1A5CC}" presName="compNode" presStyleCnt="0"/>
      <dgm:spPr/>
    </dgm:pt>
    <dgm:pt modelId="{73C30A84-5DB5-4EBD-8F8D-8ED39335989B}" type="pres">
      <dgm:prSet presAssocID="{D76156D5-8B07-490F-B674-730F3BD1A5CC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E748A2-8B2B-451E-8F11-DB26FE42FD56}" type="pres">
      <dgm:prSet presAssocID="{D76156D5-8B07-490F-B674-730F3BD1A5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D4085-C76D-4EE9-BAA2-8D89E0CB4880}" type="pres">
      <dgm:prSet presAssocID="{D76156D5-8B07-490F-B674-730F3BD1A5CC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BBD592AA-AC9B-47D1-851F-966B0F25E6B5}" type="pres">
      <dgm:prSet presAssocID="{D76156D5-8B07-490F-B674-730F3BD1A5CC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84FDF8C-C1E7-448D-9FEC-168DBA6A57FC}" srcId="{D76156D5-8B07-490F-B674-730F3BD1A5CC}" destId="{DF611303-91AC-487F-A305-71D082C7B9B2}" srcOrd="0" destOrd="0" parTransId="{256ADE64-A313-4069-ADE5-A5A96B83358F}" sibTransId="{2668BCC3-3072-41C6-9AD6-5622720C2685}"/>
    <dgm:cxn modelId="{9DAEF711-3308-4F3D-B7DF-5CBD2810F0A3}" type="presOf" srcId="{D76156D5-8B07-490F-B674-730F3BD1A5CC}" destId="{017D4085-C76D-4EE9-BAA2-8D89E0CB4880}" srcOrd="1" destOrd="0" presId="urn:microsoft.com/office/officeart/2005/8/layout/bList2#9"/>
    <dgm:cxn modelId="{239BEC1C-CE72-4415-A666-D0E15D7B8DCE}" type="presOf" srcId="{DF611303-91AC-487F-A305-71D082C7B9B2}" destId="{73C30A84-5DB5-4EBD-8F8D-8ED39335989B}" srcOrd="0" destOrd="0" presId="urn:microsoft.com/office/officeart/2005/8/layout/bList2#9"/>
    <dgm:cxn modelId="{B6B05016-75E9-40A0-9BD0-39D77697C9EB}" type="presOf" srcId="{C167C7B0-08AF-4202-8371-1A586B22F92F}" destId="{F230B520-A2DD-4E0A-94C4-2AD1165A2E6A}" srcOrd="0" destOrd="0" presId="urn:microsoft.com/office/officeart/2005/8/layout/bList2#9"/>
    <dgm:cxn modelId="{5B4471E1-4E8D-49DB-9A5E-B10D1A632769}" type="presOf" srcId="{D76156D5-8B07-490F-B674-730F3BD1A5CC}" destId="{3CE748A2-8B2B-451E-8F11-DB26FE42FD56}" srcOrd="0" destOrd="0" presId="urn:microsoft.com/office/officeart/2005/8/layout/bList2#9"/>
    <dgm:cxn modelId="{9D106F88-6A28-4E82-A920-560ACB67ACF4}" srcId="{C167C7B0-08AF-4202-8371-1A586B22F92F}" destId="{D76156D5-8B07-490F-B674-730F3BD1A5CC}" srcOrd="0" destOrd="0" parTransId="{1EBBC497-6357-431C-9E43-87498B9C2DDE}" sibTransId="{42484166-0E15-4C8D-AA29-5CDE4BE3A2FF}"/>
    <dgm:cxn modelId="{794DE024-5FF8-4C40-88AD-3D85149D5F89}" type="presParOf" srcId="{F230B520-A2DD-4E0A-94C4-2AD1165A2E6A}" destId="{FE4EA121-F1E8-46CE-8F2C-FDDF66E330DC}" srcOrd="0" destOrd="0" presId="urn:microsoft.com/office/officeart/2005/8/layout/bList2#9"/>
    <dgm:cxn modelId="{44DF1CEC-5887-4C0A-A07C-4C70BCBA5EA5}" type="presParOf" srcId="{FE4EA121-F1E8-46CE-8F2C-FDDF66E330DC}" destId="{73C30A84-5DB5-4EBD-8F8D-8ED39335989B}" srcOrd="0" destOrd="0" presId="urn:microsoft.com/office/officeart/2005/8/layout/bList2#9"/>
    <dgm:cxn modelId="{74B9A544-293A-4464-A56F-9B23B3CF4369}" type="presParOf" srcId="{FE4EA121-F1E8-46CE-8F2C-FDDF66E330DC}" destId="{3CE748A2-8B2B-451E-8F11-DB26FE42FD56}" srcOrd="1" destOrd="0" presId="urn:microsoft.com/office/officeart/2005/8/layout/bList2#9"/>
    <dgm:cxn modelId="{A4B3D8EA-548E-49C1-BBB5-63D67042C2AC}" type="presParOf" srcId="{FE4EA121-F1E8-46CE-8F2C-FDDF66E330DC}" destId="{017D4085-C76D-4EE9-BAA2-8D89E0CB4880}" srcOrd="2" destOrd="0" presId="urn:microsoft.com/office/officeart/2005/8/layout/bList2#9"/>
    <dgm:cxn modelId="{3CC069BC-6ED8-43C3-92BD-333FDCDB2018}" type="presParOf" srcId="{FE4EA121-F1E8-46CE-8F2C-FDDF66E330DC}" destId="{BBD592AA-AC9B-47D1-851F-966B0F25E6B5}" srcOrd="3" destOrd="0" presId="urn:microsoft.com/office/officeart/2005/8/layout/bList2#9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726B3A-4C35-4609-B965-ADB33927BFFA}">
      <dsp:nvSpPr>
        <dsp:cNvPr id="0" name=""/>
        <dsp:cNvSpPr/>
      </dsp:nvSpPr>
      <dsp:spPr>
        <a:xfrm>
          <a:off x="1728191" y="0"/>
          <a:ext cx="4752528" cy="475252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43ED0-534C-4E32-AB22-CF221BD56BAE}">
      <dsp:nvSpPr>
        <dsp:cNvPr id="0" name=""/>
        <dsp:cNvSpPr/>
      </dsp:nvSpPr>
      <dsp:spPr>
        <a:xfrm>
          <a:off x="2179682" y="451490"/>
          <a:ext cx="1853485" cy="185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Ils sont liés aux niveaux et donc aux prérogatives.</a:t>
          </a:r>
          <a:endParaRPr lang="fr-FR" sz="2200" kern="1200" dirty="0"/>
        </a:p>
      </dsp:txBody>
      <dsp:txXfrm>
        <a:off x="2179682" y="451490"/>
        <a:ext cx="1853485" cy="1853485"/>
      </dsp:txXfrm>
    </dsp:sp>
    <dsp:sp modelId="{50920107-8454-4E22-BCEE-302525FE07E0}">
      <dsp:nvSpPr>
        <dsp:cNvPr id="0" name=""/>
        <dsp:cNvSpPr/>
      </dsp:nvSpPr>
      <dsp:spPr>
        <a:xfrm>
          <a:off x="4175743" y="451490"/>
          <a:ext cx="1853485" cy="185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Ils sont définis dans le Code du Sport.</a:t>
          </a:r>
          <a:endParaRPr lang="fr-FR" sz="2200" kern="1200" dirty="0"/>
        </a:p>
      </dsp:txBody>
      <dsp:txXfrm>
        <a:off x="4175743" y="451490"/>
        <a:ext cx="1853485" cy="1853485"/>
      </dsp:txXfrm>
    </dsp:sp>
    <dsp:sp modelId="{DE911F7F-29F6-445C-85C3-6988E8435B99}">
      <dsp:nvSpPr>
        <dsp:cNvPr id="0" name=""/>
        <dsp:cNvSpPr/>
      </dsp:nvSpPr>
      <dsp:spPr>
        <a:xfrm>
          <a:off x="2179682" y="2447551"/>
          <a:ext cx="1853485" cy="185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Ils doivent être connus du moniteur.</a:t>
          </a:r>
          <a:endParaRPr lang="fr-FR" sz="2200" kern="1200" dirty="0"/>
        </a:p>
      </dsp:txBody>
      <dsp:txXfrm>
        <a:off x="2179682" y="2447551"/>
        <a:ext cx="1853485" cy="1853485"/>
      </dsp:txXfrm>
    </dsp:sp>
    <dsp:sp modelId="{67919D11-137F-47BF-9761-C535F88B61F0}">
      <dsp:nvSpPr>
        <dsp:cNvPr id="0" name=""/>
        <dsp:cNvSpPr/>
      </dsp:nvSpPr>
      <dsp:spPr>
        <a:xfrm>
          <a:off x="4175743" y="2447551"/>
          <a:ext cx="1853485" cy="185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C ’est le but de formation.</a:t>
          </a:r>
          <a:endParaRPr lang="fr-FR" sz="2200" kern="1200" dirty="0"/>
        </a:p>
      </dsp:txBody>
      <dsp:txXfrm>
        <a:off x="4175743" y="2447551"/>
        <a:ext cx="1853485" cy="185348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2FF7BD-01A8-4E74-BB11-AB8C52EF4C18}">
      <dsp:nvSpPr>
        <dsp:cNvPr id="0" name=""/>
        <dsp:cNvSpPr/>
      </dsp:nvSpPr>
      <dsp:spPr>
        <a:xfrm>
          <a:off x="738971" y="347298"/>
          <a:ext cx="2700491" cy="93784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07F9E-9735-489D-9E5A-641F46DD0DCA}">
      <dsp:nvSpPr>
        <dsp:cNvPr id="0" name=""/>
        <dsp:cNvSpPr/>
      </dsp:nvSpPr>
      <dsp:spPr>
        <a:xfrm>
          <a:off x="1831728" y="2643762"/>
          <a:ext cx="523351" cy="33494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EC7573-ACBD-4B98-9D64-BC90938CFA33}">
      <dsp:nvSpPr>
        <dsp:cNvPr id="0" name=""/>
        <dsp:cNvSpPr/>
      </dsp:nvSpPr>
      <dsp:spPr>
        <a:xfrm>
          <a:off x="837361" y="2911717"/>
          <a:ext cx="2512084" cy="62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/>
        </a:p>
      </dsp:txBody>
      <dsp:txXfrm>
        <a:off x="837361" y="2911717"/>
        <a:ext cx="2512084" cy="628021"/>
      </dsp:txXfrm>
    </dsp:sp>
    <dsp:sp modelId="{07C5535B-CB62-4DFC-950B-045C20E03EAC}">
      <dsp:nvSpPr>
        <dsp:cNvPr id="0" name=""/>
        <dsp:cNvSpPr/>
      </dsp:nvSpPr>
      <dsp:spPr>
        <a:xfrm>
          <a:off x="1645679" y="1282476"/>
          <a:ext cx="1092229" cy="1092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20%</a:t>
          </a:r>
          <a:r>
            <a:rPr lang="fr-FR" sz="1400" kern="1200" dirty="0" smtClean="0"/>
            <a:t> de </a:t>
          </a:r>
          <a:r>
            <a:rPr lang="fr-FR" sz="1400" b="1" kern="1200" dirty="0" smtClean="0"/>
            <a:t>kinesthésistes</a:t>
          </a:r>
          <a:endParaRPr lang="fr-FR" sz="1400" b="1" kern="1200" dirty="0"/>
        </a:p>
      </dsp:txBody>
      <dsp:txXfrm>
        <a:off x="1645679" y="1282476"/>
        <a:ext cx="1092229" cy="1092229"/>
      </dsp:txXfrm>
    </dsp:sp>
    <dsp:sp modelId="{34B7AA93-5DD0-4092-9F52-C39304D636AB}">
      <dsp:nvSpPr>
        <dsp:cNvPr id="0" name=""/>
        <dsp:cNvSpPr/>
      </dsp:nvSpPr>
      <dsp:spPr>
        <a:xfrm>
          <a:off x="971603" y="575742"/>
          <a:ext cx="1092229" cy="1092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40%</a:t>
          </a:r>
          <a:r>
            <a:rPr lang="fr-FR" sz="1400" kern="1200" dirty="0" smtClean="0"/>
            <a:t> </a:t>
          </a:r>
          <a:r>
            <a:rPr lang="fr-FR" sz="1400" b="1" kern="1200" dirty="0" smtClean="0"/>
            <a:t>d’auditifs</a:t>
          </a:r>
          <a:endParaRPr lang="fr-FR" sz="1400" b="1" kern="1200" dirty="0"/>
        </a:p>
      </dsp:txBody>
      <dsp:txXfrm>
        <a:off x="971603" y="575742"/>
        <a:ext cx="1092229" cy="1092229"/>
      </dsp:txXfrm>
    </dsp:sp>
    <dsp:sp modelId="{3C178F9C-AE46-4335-91C3-A11EB3312977}">
      <dsp:nvSpPr>
        <dsp:cNvPr id="0" name=""/>
        <dsp:cNvSpPr/>
      </dsp:nvSpPr>
      <dsp:spPr>
        <a:xfrm>
          <a:off x="1934569" y="347980"/>
          <a:ext cx="1092229" cy="1092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40%</a:t>
          </a:r>
          <a:r>
            <a:rPr lang="fr-FR" sz="1400" kern="1200" dirty="0" smtClean="0"/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de </a:t>
          </a:r>
          <a:r>
            <a:rPr lang="fr-FR" sz="1400" b="1" kern="1200" dirty="0" smtClean="0"/>
            <a:t>visuels</a:t>
          </a:r>
          <a:endParaRPr lang="fr-FR" sz="1400" b="1" kern="1200" dirty="0"/>
        </a:p>
      </dsp:txBody>
      <dsp:txXfrm>
        <a:off x="1934569" y="347980"/>
        <a:ext cx="1092229" cy="1092229"/>
      </dsp:txXfrm>
    </dsp:sp>
    <dsp:sp modelId="{5EC1F77D-EE6E-4197-8878-8D2F2ED28805}">
      <dsp:nvSpPr>
        <dsp:cNvPr id="0" name=""/>
        <dsp:cNvSpPr/>
      </dsp:nvSpPr>
      <dsp:spPr>
        <a:xfrm>
          <a:off x="611550" y="216029"/>
          <a:ext cx="2930765" cy="234461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5C1AF0-9A7B-49BF-8AC4-E90BE71FFAC2}">
      <dsp:nvSpPr>
        <dsp:cNvPr id="0" name=""/>
        <dsp:cNvSpPr/>
      </dsp:nvSpPr>
      <dsp:spPr>
        <a:xfrm>
          <a:off x="979391" y="1342418"/>
          <a:ext cx="2172131" cy="217213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80%</a:t>
          </a:r>
          <a:r>
            <a:rPr lang="fr-FR" sz="1400" kern="1200" dirty="0" smtClean="0"/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de ce qu’il </a:t>
          </a:r>
          <a:r>
            <a:rPr lang="fr-FR" sz="1400" b="1" kern="1200" dirty="0" smtClean="0"/>
            <a:t>fait</a:t>
          </a:r>
          <a:endParaRPr lang="fr-FR" sz="1400" b="1" kern="1200" dirty="0"/>
        </a:p>
      </dsp:txBody>
      <dsp:txXfrm>
        <a:off x="979391" y="1342418"/>
        <a:ext cx="2172131" cy="2172131"/>
      </dsp:txXfrm>
    </dsp:sp>
    <dsp:sp modelId="{77BA5AC5-CB54-4B8C-A8DD-5927F96E6A60}">
      <dsp:nvSpPr>
        <dsp:cNvPr id="0" name=""/>
        <dsp:cNvSpPr/>
      </dsp:nvSpPr>
      <dsp:spPr>
        <a:xfrm>
          <a:off x="80978" y="1018629"/>
          <a:ext cx="1579731" cy="157973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50%</a:t>
          </a:r>
          <a:r>
            <a:rPr lang="fr-FR" sz="1400" kern="1200" dirty="0" smtClean="0"/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de ce qu’il  </a:t>
          </a:r>
          <a:r>
            <a:rPr lang="fr-FR" sz="1400" b="1" kern="1200" dirty="0" smtClean="0"/>
            <a:t>voit</a:t>
          </a:r>
          <a:endParaRPr lang="fr-FR" sz="1400" b="1" kern="1200" dirty="0"/>
        </a:p>
      </dsp:txBody>
      <dsp:txXfrm>
        <a:off x="80978" y="1018629"/>
        <a:ext cx="1579731" cy="1579731"/>
      </dsp:txXfrm>
    </dsp:sp>
    <dsp:sp modelId="{1B4C88F3-0F75-4631-B099-8255B73F295D}">
      <dsp:nvSpPr>
        <dsp:cNvPr id="0" name=""/>
        <dsp:cNvSpPr/>
      </dsp:nvSpPr>
      <dsp:spPr>
        <a:xfrm rot="20700000">
          <a:off x="762290" y="187773"/>
          <a:ext cx="1547814" cy="154781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30%</a:t>
          </a:r>
          <a:r>
            <a:rPr lang="fr-FR" sz="1400" kern="1200" dirty="0" smtClean="0"/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de ce qu’il </a:t>
          </a:r>
          <a:r>
            <a:rPr lang="fr-FR" sz="1400" b="1" kern="1200" dirty="0" smtClean="0"/>
            <a:t>entend</a:t>
          </a:r>
          <a:endParaRPr lang="fr-FR" sz="1400" b="1" kern="1200" dirty="0"/>
        </a:p>
      </dsp:txBody>
      <dsp:txXfrm>
        <a:off x="1101772" y="527255"/>
        <a:ext cx="868852" cy="868852"/>
      </dsp:txXfrm>
    </dsp:sp>
    <dsp:sp modelId="{5FEBB2AE-0A56-4DED-A8FA-5BD4796DD0ED}">
      <dsp:nvSpPr>
        <dsp:cNvPr id="0" name=""/>
        <dsp:cNvSpPr/>
      </dsp:nvSpPr>
      <dsp:spPr>
        <a:xfrm>
          <a:off x="1093461" y="1352764"/>
          <a:ext cx="2129132" cy="2129132"/>
        </a:xfrm>
        <a:prstGeom prst="circularArrow">
          <a:avLst>
            <a:gd name="adj1" fmla="val 4687"/>
            <a:gd name="adj2" fmla="val 299029"/>
            <a:gd name="adj3" fmla="val 2479752"/>
            <a:gd name="adj4" fmla="val 1594207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1222E6-A72F-4BCF-8C0B-03D2306D1098}">
      <dsp:nvSpPr>
        <dsp:cNvPr id="0" name=""/>
        <dsp:cNvSpPr/>
      </dsp:nvSpPr>
      <dsp:spPr>
        <a:xfrm>
          <a:off x="51735" y="940980"/>
          <a:ext cx="1546947" cy="154694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D44D0C-5823-46CC-A6F7-2ACA02E4F164}">
      <dsp:nvSpPr>
        <dsp:cNvPr id="0" name=""/>
        <dsp:cNvSpPr/>
      </dsp:nvSpPr>
      <dsp:spPr>
        <a:xfrm>
          <a:off x="669381" y="114432"/>
          <a:ext cx="1667921" cy="166792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495460-C678-40DA-A83B-2D8A85351501}">
      <dsp:nvSpPr>
        <dsp:cNvPr id="0" name=""/>
        <dsp:cNvSpPr/>
      </dsp:nvSpPr>
      <dsp:spPr>
        <a:xfrm rot="5400000">
          <a:off x="5181301" y="-2009336"/>
          <a:ext cx="1095309" cy="53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285750" lvl="1" indent="-285750" algn="l" defTabSz="2444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5500" b="0" i="0" kern="1200" baseline="0" dirty="0"/>
        </a:p>
      </dsp:txBody>
      <dsp:txXfrm rot="5400000">
        <a:off x="5181301" y="-2009336"/>
        <a:ext cx="1095309" cy="5391959"/>
      </dsp:txXfrm>
    </dsp:sp>
    <dsp:sp modelId="{8A561E8D-1AB2-4D87-B3FE-90E608E6A669}">
      <dsp:nvSpPr>
        <dsp:cNvPr id="0" name=""/>
        <dsp:cNvSpPr/>
      </dsp:nvSpPr>
      <dsp:spPr>
        <a:xfrm>
          <a:off x="0" y="2074"/>
          <a:ext cx="3032976" cy="13691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0" i="0" kern="1200" baseline="0" dirty="0" smtClean="0"/>
            <a:t>Prérogative (1)</a:t>
          </a:r>
          <a:endParaRPr lang="fr-FR" sz="2800" kern="1200" dirty="0"/>
        </a:p>
      </dsp:txBody>
      <dsp:txXfrm>
        <a:off x="0" y="2074"/>
        <a:ext cx="3032976" cy="1369136"/>
      </dsp:txXfrm>
    </dsp:sp>
    <dsp:sp modelId="{5223DB0E-C420-430A-A2B7-3EE1C6220E82}">
      <dsp:nvSpPr>
        <dsp:cNvPr id="0" name=""/>
        <dsp:cNvSpPr/>
      </dsp:nvSpPr>
      <dsp:spPr>
        <a:xfrm rot="5400000">
          <a:off x="5181301" y="-571743"/>
          <a:ext cx="1095309" cy="53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285750" lvl="1" indent="-285750" algn="l" defTabSz="2444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5500" b="0" i="0" kern="1200" baseline="0" dirty="0"/>
        </a:p>
      </dsp:txBody>
      <dsp:txXfrm rot="5400000">
        <a:off x="5181301" y="-571743"/>
        <a:ext cx="1095309" cy="5391959"/>
      </dsp:txXfrm>
    </dsp:sp>
    <dsp:sp modelId="{870E9812-4A96-4496-9E00-4AFF68BD8E3D}">
      <dsp:nvSpPr>
        <dsp:cNvPr id="0" name=""/>
        <dsp:cNvSpPr/>
      </dsp:nvSpPr>
      <dsp:spPr>
        <a:xfrm>
          <a:off x="0" y="1439667"/>
          <a:ext cx="3032976" cy="13691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0" i="0" kern="1200" baseline="0" dirty="0" smtClean="0"/>
            <a:t>Prérogative (2)</a:t>
          </a:r>
          <a:endParaRPr lang="fr-FR" sz="2800" kern="1200" dirty="0"/>
        </a:p>
      </dsp:txBody>
      <dsp:txXfrm>
        <a:off x="0" y="1439667"/>
        <a:ext cx="3032976" cy="1369136"/>
      </dsp:txXfrm>
    </dsp:sp>
    <dsp:sp modelId="{E634361F-907D-4E46-93C0-E5C73435312A}">
      <dsp:nvSpPr>
        <dsp:cNvPr id="0" name=""/>
        <dsp:cNvSpPr/>
      </dsp:nvSpPr>
      <dsp:spPr>
        <a:xfrm rot="5400000">
          <a:off x="5181301" y="850460"/>
          <a:ext cx="1095309" cy="53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285750" lvl="1" indent="-285750" algn="l" defTabSz="2444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5500" kern="1200" dirty="0"/>
        </a:p>
      </dsp:txBody>
      <dsp:txXfrm rot="5400000">
        <a:off x="5181301" y="850460"/>
        <a:ext cx="1095309" cy="5391959"/>
      </dsp:txXfrm>
    </dsp:sp>
    <dsp:sp modelId="{A681FF4B-FEF6-43DC-800B-3A5550B324DC}">
      <dsp:nvSpPr>
        <dsp:cNvPr id="0" name=""/>
        <dsp:cNvSpPr/>
      </dsp:nvSpPr>
      <dsp:spPr>
        <a:xfrm>
          <a:off x="0" y="2877261"/>
          <a:ext cx="3032976" cy="13691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0" i="0" kern="1200" baseline="0" dirty="0" smtClean="0"/>
            <a:t>Niveau II</a:t>
          </a:r>
          <a:endParaRPr lang="fr-FR" sz="2800" kern="1200" dirty="0"/>
        </a:p>
      </dsp:txBody>
      <dsp:txXfrm>
        <a:off x="0" y="2877261"/>
        <a:ext cx="3032976" cy="13691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974C4B-E6E1-42AA-843B-FEE2987E1935}">
      <dsp:nvSpPr>
        <dsp:cNvPr id="0" name=""/>
        <dsp:cNvSpPr/>
      </dsp:nvSpPr>
      <dsp:spPr>
        <a:xfrm rot="5400000">
          <a:off x="-195048" y="195709"/>
          <a:ext cx="1300322" cy="910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Baptême </a:t>
          </a:r>
          <a:endParaRPr lang="fr-FR" sz="1800" kern="1200" dirty="0"/>
        </a:p>
      </dsp:txBody>
      <dsp:txXfrm rot="5400000">
        <a:off x="-195048" y="195709"/>
        <a:ext cx="1300322" cy="910225"/>
      </dsp:txXfrm>
    </dsp:sp>
    <dsp:sp modelId="{12AC0D47-B5CA-431E-AAF4-87EDD27AFD40}">
      <dsp:nvSpPr>
        <dsp:cNvPr id="0" name=""/>
        <dsp:cNvSpPr/>
      </dsp:nvSpPr>
      <dsp:spPr>
        <a:xfrm rot="5400000">
          <a:off x="4280980" y="-3370093"/>
          <a:ext cx="845209" cy="7586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7D80E-70EB-4CCF-A16C-5F73BD75FA75}">
      <dsp:nvSpPr>
        <dsp:cNvPr id="0" name=""/>
        <dsp:cNvSpPr/>
      </dsp:nvSpPr>
      <dsp:spPr>
        <a:xfrm rot="5400000">
          <a:off x="-195048" y="1349818"/>
          <a:ext cx="1300322" cy="910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Niveau I </a:t>
          </a:r>
          <a:endParaRPr lang="fr-FR" sz="1800" kern="1200" dirty="0"/>
        </a:p>
      </dsp:txBody>
      <dsp:txXfrm rot="5400000">
        <a:off x="-195048" y="1349818"/>
        <a:ext cx="1300322" cy="910225"/>
      </dsp:txXfrm>
    </dsp:sp>
    <dsp:sp modelId="{6247AD0A-C442-4E82-94AC-C04B7082DD3F}">
      <dsp:nvSpPr>
        <dsp:cNvPr id="0" name=""/>
        <dsp:cNvSpPr/>
      </dsp:nvSpPr>
      <dsp:spPr>
        <a:xfrm rot="5400000">
          <a:off x="4280980" y="-2215984"/>
          <a:ext cx="845209" cy="7586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74856-FD1C-48B5-82E5-4D4E93B4F490}">
      <dsp:nvSpPr>
        <dsp:cNvPr id="0" name=""/>
        <dsp:cNvSpPr/>
      </dsp:nvSpPr>
      <dsp:spPr>
        <a:xfrm rot="5400000">
          <a:off x="-195048" y="2484032"/>
          <a:ext cx="1300322" cy="910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PA 20</a:t>
          </a:r>
          <a:endParaRPr lang="fr-FR" sz="1800" b="1" kern="1200" dirty="0"/>
        </a:p>
      </dsp:txBody>
      <dsp:txXfrm rot="5400000">
        <a:off x="-195048" y="2484032"/>
        <a:ext cx="1300322" cy="910225"/>
      </dsp:txXfrm>
    </dsp:sp>
    <dsp:sp modelId="{10DE918E-2D0F-4080-BC24-0A0A99FF98C6}">
      <dsp:nvSpPr>
        <dsp:cNvPr id="0" name=""/>
        <dsp:cNvSpPr/>
      </dsp:nvSpPr>
      <dsp:spPr>
        <a:xfrm rot="5400000">
          <a:off x="4288815" y="-1116949"/>
          <a:ext cx="829539" cy="7586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2BE14-6B67-42F9-96D7-37AEA27BE0A9}">
      <dsp:nvSpPr>
        <dsp:cNvPr id="0" name=""/>
        <dsp:cNvSpPr/>
      </dsp:nvSpPr>
      <dsp:spPr>
        <a:xfrm rot="5400000">
          <a:off x="-195048" y="3658035"/>
          <a:ext cx="1300322" cy="910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PE40 </a:t>
          </a:r>
          <a:endParaRPr lang="fr-FR" sz="1800" b="1" kern="1200" dirty="0"/>
        </a:p>
      </dsp:txBody>
      <dsp:txXfrm rot="5400000">
        <a:off x="-195048" y="3658035"/>
        <a:ext cx="1300322" cy="910225"/>
      </dsp:txXfrm>
    </dsp:sp>
    <dsp:sp modelId="{9F17A487-8AA9-4A90-A797-926C03FADD64}">
      <dsp:nvSpPr>
        <dsp:cNvPr id="0" name=""/>
        <dsp:cNvSpPr/>
      </dsp:nvSpPr>
      <dsp:spPr>
        <a:xfrm rot="5400000">
          <a:off x="4280980" y="103710"/>
          <a:ext cx="845209" cy="7586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CA8959-1569-4882-AC68-91395044E9B4}">
      <dsp:nvSpPr>
        <dsp:cNvPr id="0" name=""/>
        <dsp:cNvSpPr/>
      </dsp:nvSpPr>
      <dsp:spPr>
        <a:xfrm>
          <a:off x="5986" y="820851"/>
          <a:ext cx="2585533" cy="193004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Verbes d’actions :</a:t>
          </a:r>
          <a:br>
            <a:rPr lang="fr-FR" sz="1500" kern="1200" dirty="0" smtClean="0"/>
          </a:br>
          <a:r>
            <a:rPr lang="fr-FR" sz="1500" kern="1200" dirty="0" smtClean="0"/>
            <a:t>Préparer, gréer, effectuer, remonter, descendre, s’équilibrer, vider, communiquer, signaler, prévenir, nager, sauter, ventiler, déséquiper, expliquer, résumer, calculer, …</a:t>
          </a:r>
          <a:endParaRPr lang="fr-FR" sz="1500" kern="1200" dirty="0"/>
        </a:p>
      </dsp:txBody>
      <dsp:txXfrm>
        <a:off x="5986" y="820851"/>
        <a:ext cx="2585533" cy="1930046"/>
      </dsp:txXfrm>
    </dsp:sp>
    <dsp:sp modelId="{C1D589CC-25FD-40AC-9C8C-1CCBD2A5E260}">
      <dsp:nvSpPr>
        <dsp:cNvPr id="0" name=""/>
        <dsp:cNvSpPr/>
      </dsp:nvSpPr>
      <dsp:spPr>
        <a:xfrm>
          <a:off x="5986" y="2750898"/>
          <a:ext cx="2585533" cy="829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Le comportement</a:t>
          </a:r>
          <a:endParaRPr lang="fr-FR" sz="2200" kern="1200" dirty="0"/>
        </a:p>
      </dsp:txBody>
      <dsp:txXfrm>
        <a:off x="5986" y="2750898"/>
        <a:ext cx="1820798" cy="829919"/>
      </dsp:txXfrm>
    </dsp:sp>
    <dsp:sp modelId="{2172C7D3-86EF-428E-9E60-2136FD4FB9F1}">
      <dsp:nvSpPr>
        <dsp:cNvPr id="0" name=""/>
        <dsp:cNvSpPr/>
      </dsp:nvSpPr>
      <dsp:spPr>
        <a:xfrm>
          <a:off x="1899925" y="2882723"/>
          <a:ext cx="904936" cy="9049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D9B2D-C8CF-484A-AD76-1F38813FF398}">
      <dsp:nvSpPr>
        <dsp:cNvPr id="0" name=""/>
        <dsp:cNvSpPr/>
      </dsp:nvSpPr>
      <dsp:spPr>
        <a:xfrm>
          <a:off x="3029054" y="820851"/>
          <a:ext cx="2585533" cy="193004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Equipement</a:t>
          </a:r>
          <a:endParaRPr lang="fr-FR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Temps, durée</a:t>
          </a:r>
          <a:endParaRPr lang="fr-FR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Distance</a:t>
          </a:r>
          <a:endParaRPr lang="fr-FR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Statique / déplacement</a:t>
          </a:r>
          <a:endParaRPr lang="fr-FR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Repères visuels</a:t>
          </a:r>
          <a:endParaRPr lang="fr-FR" sz="1500" kern="1200" dirty="0"/>
        </a:p>
      </dsp:txBody>
      <dsp:txXfrm>
        <a:off x="3029054" y="820851"/>
        <a:ext cx="2585533" cy="1930046"/>
      </dsp:txXfrm>
    </dsp:sp>
    <dsp:sp modelId="{7CD06C36-76AF-4C25-8D2F-B84D88A4AEAC}">
      <dsp:nvSpPr>
        <dsp:cNvPr id="0" name=""/>
        <dsp:cNvSpPr/>
      </dsp:nvSpPr>
      <dsp:spPr>
        <a:xfrm>
          <a:off x="3029054" y="2750898"/>
          <a:ext cx="2585533" cy="829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Les conditions</a:t>
          </a:r>
          <a:endParaRPr lang="fr-FR" sz="2200" kern="1200" dirty="0"/>
        </a:p>
      </dsp:txBody>
      <dsp:txXfrm>
        <a:off x="3029054" y="2750898"/>
        <a:ext cx="1820798" cy="829919"/>
      </dsp:txXfrm>
    </dsp:sp>
    <dsp:sp modelId="{0F687EDA-51E2-42B6-BE6C-CB510E7B1331}">
      <dsp:nvSpPr>
        <dsp:cNvPr id="0" name=""/>
        <dsp:cNvSpPr/>
      </dsp:nvSpPr>
      <dsp:spPr>
        <a:xfrm>
          <a:off x="4922993" y="2882723"/>
          <a:ext cx="904936" cy="9049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680E6-B86B-455F-9027-4CAF843D630F}">
      <dsp:nvSpPr>
        <dsp:cNvPr id="0" name=""/>
        <dsp:cNvSpPr/>
      </dsp:nvSpPr>
      <dsp:spPr>
        <a:xfrm>
          <a:off x="6052122" y="820851"/>
          <a:ext cx="2585533" cy="193004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Niveau d’exigence</a:t>
          </a:r>
          <a:endParaRPr lang="fr-FR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quantitatif (nombre de réussites)</a:t>
          </a:r>
          <a:endParaRPr lang="fr-FR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qualitatif</a:t>
          </a:r>
          <a:endParaRPr lang="fr-FR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Marge d’erreur tolérée</a:t>
          </a:r>
          <a:endParaRPr lang="fr-FR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</dsp:txBody>
      <dsp:txXfrm>
        <a:off x="6052122" y="820851"/>
        <a:ext cx="2585533" cy="1930046"/>
      </dsp:txXfrm>
    </dsp:sp>
    <dsp:sp modelId="{1400B4B7-985D-4D9B-BCFD-0505FE23517D}">
      <dsp:nvSpPr>
        <dsp:cNvPr id="0" name=""/>
        <dsp:cNvSpPr/>
      </dsp:nvSpPr>
      <dsp:spPr>
        <a:xfrm>
          <a:off x="6052122" y="2750898"/>
          <a:ext cx="2585533" cy="829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Les critères</a:t>
          </a:r>
          <a:endParaRPr lang="fr-FR" sz="2200" kern="1200" dirty="0"/>
        </a:p>
      </dsp:txBody>
      <dsp:txXfrm>
        <a:off x="6052122" y="2750898"/>
        <a:ext cx="1820798" cy="829919"/>
      </dsp:txXfrm>
    </dsp:sp>
    <dsp:sp modelId="{7D6FB433-BE8E-4CA0-9FEF-E7C41C47AA29}">
      <dsp:nvSpPr>
        <dsp:cNvPr id="0" name=""/>
        <dsp:cNvSpPr/>
      </dsp:nvSpPr>
      <dsp:spPr>
        <a:xfrm>
          <a:off x="7946060" y="2882723"/>
          <a:ext cx="904936" cy="90493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C30A84-5DB5-4EBD-8F8D-8ED39335989B}">
      <dsp:nvSpPr>
        <dsp:cNvPr id="0" name=""/>
        <dsp:cNvSpPr/>
      </dsp:nvSpPr>
      <dsp:spPr>
        <a:xfrm>
          <a:off x="2259008" y="2443"/>
          <a:ext cx="4074752" cy="304171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gréer</a:t>
          </a:r>
          <a:r>
            <a:rPr lang="fr-FR" sz="2800" kern="1200" dirty="0" smtClean="0"/>
            <a:t> son bloc et </a:t>
          </a:r>
          <a:endParaRPr lang="fr-FR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 smtClean="0"/>
            <a:t>de le </a:t>
          </a:r>
          <a:r>
            <a:rPr lang="fr-FR" sz="2800" b="1" kern="1200" dirty="0" smtClean="0"/>
            <a:t>ranger</a:t>
          </a:r>
          <a:r>
            <a:rPr lang="fr-FR" sz="2400" kern="1200" dirty="0" smtClean="0"/>
            <a:t/>
          </a:r>
          <a:br>
            <a:rPr lang="fr-FR" sz="2400" kern="1200" dirty="0" smtClean="0"/>
          </a:br>
          <a:r>
            <a:rPr lang="fr-FR" sz="2400" kern="1200" dirty="0" smtClean="0"/>
            <a:t/>
          </a:r>
          <a:br>
            <a:rPr lang="fr-FR" sz="2400" kern="1200" dirty="0" smtClean="0"/>
          </a:br>
          <a:r>
            <a:rPr lang="fr-FR" sz="2400" kern="1200" dirty="0" smtClean="0"/>
            <a:t>sur le bateau en attendant la mise à l’eau, </a:t>
          </a:r>
          <a:r>
            <a:rPr lang="fr-FR" sz="2400" i="1" kern="1200" dirty="0" smtClean="0"/>
            <a:t>sans risque de chute, de fuite d’air, ni de détérioration du détendeur</a:t>
          </a:r>
          <a:endParaRPr lang="fr-FR" sz="2400" i="1" kern="1200" dirty="0"/>
        </a:p>
      </dsp:txBody>
      <dsp:txXfrm>
        <a:off x="2259008" y="2443"/>
        <a:ext cx="4074752" cy="3041716"/>
      </dsp:txXfrm>
    </dsp:sp>
    <dsp:sp modelId="{017D4085-C76D-4EE9-BAA2-8D89E0CB4880}">
      <dsp:nvSpPr>
        <dsp:cNvPr id="0" name=""/>
        <dsp:cNvSpPr/>
      </dsp:nvSpPr>
      <dsp:spPr>
        <a:xfrm>
          <a:off x="2259008" y="3044159"/>
          <a:ext cx="4074752" cy="1307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A la fin de ma séance mon élève sera capable de …</a:t>
          </a:r>
          <a:endParaRPr lang="fr-FR" sz="2900" kern="1200" dirty="0"/>
        </a:p>
      </dsp:txBody>
      <dsp:txXfrm>
        <a:off x="2259008" y="3044159"/>
        <a:ext cx="2869543" cy="1307938"/>
      </dsp:txXfrm>
    </dsp:sp>
    <dsp:sp modelId="{BBD592AA-AC9B-47D1-851F-966B0F25E6B5}">
      <dsp:nvSpPr>
        <dsp:cNvPr id="0" name=""/>
        <dsp:cNvSpPr/>
      </dsp:nvSpPr>
      <dsp:spPr>
        <a:xfrm>
          <a:off x="5243820" y="3251913"/>
          <a:ext cx="1426163" cy="14261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C30A84-5DB5-4EBD-8F8D-8ED39335989B}">
      <dsp:nvSpPr>
        <dsp:cNvPr id="0" name=""/>
        <dsp:cNvSpPr/>
      </dsp:nvSpPr>
      <dsp:spPr>
        <a:xfrm>
          <a:off x="2496321" y="1967"/>
          <a:ext cx="3636303" cy="271442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de </a:t>
          </a:r>
          <a:r>
            <a:rPr lang="fr-FR" sz="2400" b="1" kern="12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vider</a:t>
          </a:r>
          <a:r>
            <a:rPr lang="fr-FR" sz="2400" kern="12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 son masque</a:t>
          </a:r>
          <a:endParaRPr lang="fr-FR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après l’avoir </a:t>
          </a:r>
          <a:r>
            <a:rPr lang="fr-FR" sz="2400" b="1" kern="12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retiré</a:t>
          </a:r>
          <a:r>
            <a:rPr lang="fr-FR" sz="2400" kern="12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 complètement</a:t>
          </a:r>
          <a:br>
            <a:rPr lang="fr-FR" sz="2400" kern="12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</a:br>
          <a:r>
            <a:rPr lang="fr-FR" sz="2400" kern="12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et </a:t>
          </a:r>
          <a:r>
            <a:rPr lang="fr-FR" sz="2400" b="0" kern="12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effectué</a:t>
          </a:r>
          <a:r>
            <a:rPr lang="fr-FR" sz="2400" kern="12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 </a:t>
          </a:r>
          <a:r>
            <a:rPr lang="fr-FR" sz="2400" i="1" kern="12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deux cycles ventilatoires complets</a:t>
          </a:r>
          <a:r>
            <a:rPr lang="fr-FR" sz="2400" kern="12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, </a:t>
          </a:r>
          <a:r>
            <a:rPr lang="fr-FR" sz="2400" i="1" kern="12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en appui sur</a:t>
          </a:r>
          <a:r>
            <a:rPr lang="fr-FR" sz="2400" kern="12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 </a:t>
          </a:r>
          <a:r>
            <a:rPr lang="fr-FR" sz="2400" b="0" i="1" kern="1200" dirty="0" smtClean="0">
              <a:effectLst/>
              <a:latin typeface="Arial" pitchFamily="34" charset="0"/>
              <a:ea typeface="ＭＳ Ｐゴシック" charset="0"/>
              <a:cs typeface="Arial" pitchFamily="34" charset="0"/>
            </a:rPr>
            <a:t>un fond de 5 m</a:t>
          </a:r>
          <a:endParaRPr lang="fr-FR" sz="2400" kern="1200" dirty="0">
            <a:latin typeface="Arial" pitchFamily="34" charset="0"/>
            <a:cs typeface="Arial" pitchFamily="34" charset="0"/>
          </a:endParaRPr>
        </a:p>
      </dsp:txBody>
      <dsp:txXfrm>
        <a:off x="2496321" y="1967"/>
        <a:ext cx="3636303" cy="2714424"/>
      </dsp:txXfrm>
    </dsp:sp>
    <dsp:sp modelId="{017D4085-C76D-4EE9-BAA2-8D89E0CB4880}">
      <dsp:nvSpPr>
        <dsp:cNvPr id="0" name=""/>
        <dsp:cNvSpPr/>
      </dsp:nvSpPr>
      <dsp:spPr>
        <a:xfrm>
          <a:off x="2496321" y="2716391"/>
          <a:ext cx="3636303" cy="1167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A la fin de ma séance mon élève sera capable de …</a:t>
          </a:r>
          <a:endParaRPr lang="fr-FR" sz="2400" kern="1200" dirty="0"/>
        </a:p>
      </dsp:txBody>
      <dsp:txXfrm>
        <a:off x="2496321" y="2716391"/>
        <a:ext cx="2560777" cy="1167202"/>
      </dsp:txXfrm>
    </dsp:sp>
    <dsp:sp modelId="{BBD592AA-AC9B-47D1-851F-966B0F25E6B5}">
      <dsp:nvSpPr>
        <dsp:cNvPr id="0" name=""/>
        <dsp:cNvSpPr/>
      </dsp:nvSpPr>
      <dsp:spPr>
        <a:xfrm>
          <a:off x="5159964" y="2901790"/>
          <a:ext cx="1272706" cy="12727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C30A84-5DB5-4EBD-8F8D-8ED39335989B}">
      <dsp:nvSpPr>
        <dsp:cNvPr id="0" name=""/>
        <dsp:cNvSpPr/>
      </dsp:nvSpPr>
      <dsp:spPr>
        <a:xfrm>
          <a:off x="578716" y="2850"/>
          <a:ext cx="2630699" cy="19637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latin typeface="Arial" pitchFamily="34" charset="0"/>
              <a:cs typeface="Arial" pitchFamily="34" charset="0"/>
            </a:rPr>
            <a:t>Eliminer l’eau du masque en immersion. </a:t>
          </a:r>
          <a:r>
            <a:rPr lang="fr-FR" sz="2400" kern="1200" dirty="0" smtClean="0">
              <a:latin typeface="Arial" pitchFamily="34" charset="0"/>
              <a:ea typeface="ＭＳ Ｐゴシック" charset="0"/>
              <a:cs typeface="Arial" pitchFamily="34" charset="0"/>
            </a:rPr>
            <a:t>(N1)</a:t>
          </a:r>
          <a:endParaRPr lang="fr-FR" sz="2400" kern="1200" dirty="0">
            <a:latin typeface="Arial" pitchFamily="34" charset="0"/>
            <a:cs typeface="Arial" pitchFamily="34" charset="0"/>
          </a:endParaRPr>
        </a:p>
      </dsp:txBody>
      <dsp:txXfrm>
        <a:off x="578716" y="2850"/>
        <a:ext cx="2630699" cy="1963761"/>
      </dsp:txXfrm>
    </dsp:sp>
    <dsp:sp modelId="{017D4085-C76D-4EE9-BAA2-8D89E0CB4880}">
      <dsp:nvSpPr>
        <dsp:cNvPr id="0" name=""/>
        <dsp:cNvSpPr/>
      </dsp:nvSpPr>
      <dsp:spPr>
        <a:xfrm>
          <a:off x="578716" y="1966612"/>
          <a:ext cx="2630699" cy="844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itchFamily="34" charset="0"/>
              <a:cs typeface="Arial" pitchFamily="34" charset="0"/>
            </a:rPr>
            <a:t>A la fin de ma séance mon élève sera capable de … </a:t>
          </a:r>
          <a:endParaRPr lang="fr-FR" sz="1600" kern="1200" dirty="0">
            <a:latin typeface="Arial" pitchFamily="34" charset="0"/>
            <a:cs typeface="Arial" pitchFamily="34" charset="0"/>
          </a:endParaRPr>
        </a:p>
      </dsp:txBody>
      <dsp:txXfrm>
        <a:off x="578716" y="1966612"/>
        <a:ext cx="1852605" cy="844417"/>
      </dsp:txXfrm>
    </dsp:sp>
    <dsp:sp modelId="{BBD592AA-AC9B-47D1-851F-966B0F25E6B5}">
      <dsp:nvSpPr>
        <dsp:cNvPr id="0" name=""/>
        <dsp:cNvSpPr/>
      </dsp:nvSpPr>
      <dsp:spPr>
        <a:xfrm>
          <a:off x="2505740" y="2100740"/>
          <a:ext cx="920744" cy="9207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C30A84-5DB5-4EBD-8F8D-8ED39335989B}">
      <dsp:nvSpPr>
        <dsp:cNvPr id="0" name=""/>
        <dsp:cNvSpPr/>
      </dsp:nvSpPr>
      <dsp:spPr>
        <a:xfrm>
          <a:off x="578716" y="2850"/>
          <a:ext cx="2630699" cy="19637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latin typeface="Arial" pitchFamily="34" charset="0"/>
              <a:ea typeface="ＭＳ Ｐゴシック" charset="0"/>
              <a:cs typeface="Arial" pitchFamily="34" charset="0"/>
            </a:rPr>
            <a:t>Mannequin N4</a:t>
          </a:r>
          <a:endParaRPr lang="fr-FR" sz="2400" kern="1200" dirty="0">
            <a:latin typeface="Arial" pitchFamily="34" charset="0"/>
            <a:cs typeface="Arial" pitchFamily="34" charset="0"/>
          </a:endParaRPr>
        </a:p>
      </dsp:txBody>
      <dsp:txXfrm>
        <a:off x="578716" y="2850"/>
        <a:ext cx="2630699" cy="1963761"/>
      </dsp:txXfrm>
    </dsp:sp>
    <dsp:sp modelId="{017D4085-C76D-4EE9-BAA2-8D89E0CB4880}">
      <dsp:nvSpPr>
        <dsp:cNvPr id="0" name=""/>
        <dsp:cNvSpPr/>
      </dsp:nvSpPr>
      <dsp:spPr>
        <a:xfrm>
          <a:off x="578716" y="1966612"/>
          <a:ext cx="2630699" cy="844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A la fin de ma séance mon élève sera capable de …</a:t>
          </a:r>
          <a:endParaRPr lang="fr-FR" sz="1900" kern="1200" dirty="0"/>
        </a:p>
      </dsp:txBody>
      <dsp:txXfrm>
        <a:off x="578716" y="1966612"/>
        <a:ext cx="1852605" cy="844417"/>
      </dsp:txXfrm>
    </dsp:sp>
    <dsp:sp modelId="{BBD592AA-AC9B-47D1-851F-966B0F25E6B5}">
      <dsp:nvSpPr>
        <dsp:cNvPr id="0" name=""/>
        <dsp:cNvSpPr/>
      </dsp:nvSpPr>
      <dsp:spPr>
        <a:xfrm>
          <a:off x="2505740" y="2100740"/>
          <a:ext cx="920744" cy="9207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C30A84-5DB5-4EBD-8F8D-8ED39335989B}">
      <dsp:nvSpPr>
        <dsp:cNvPr id="0" name=""/>
        <dsp:cNvSpPr/>
      </dsp:nvSpPr>
      <dsp:spPr>
        <a:xfrm>
          <a:off x="578716" y="2850"/>
          <a:ext cx="2630699" cy="19637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latin typeface="Arial" pitchFamily="34" charset="0"/>
              <a:ea typeface="ＭＳ Ｐゴシック" charset="0"/>
              <a:cs typeface="Arial" pitchFamily="34" charset="0"/>
            </a:rPr>
            <a:t>La désaturation au N4</a:t>
          </a:r>
          <a:endParaRPr lang="fr-FR" sz="2400" kern="1200" dirty="0">
            <a:latin typeface="Arial" pitchFamily="34" charset="0"/>
            <a:cs typeface="Arial" pitchFamily="34" charset="0"/>
          </a:endParaRPr>
        </a:p>
      </dsp:txBody>
      <dsp:txXfrm>
        <a:off x="578716" y="2850"/>
        <a:ext cx="2630699" cy="1963761"/>
      </dsp:txXfrm>
    </dsp:sp>
    <dsp:sp modelId="{017D4085-C76D-4EE9-BAA2-8D89E0CB4880}">
      <dsp:nvSpPr>
        <dsp:cNvPr id="0" name=""/>
        <dsp:cNvSpPr/>
      </dsp:nvSpPr>
      <dsp:spPr>
        <a:xfrm>
          <a:off x="578716" y="1966612"/>
          <a:ext cx="2630699" cy="844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A la fin de ma séance mon élève sera capable de …</a:t>
          </a:r>
          <a:endParaRPr lang="fr-FR" sz="1900" kern="1200" dirty="0"/>
        </a:p>
      </dsp:txBody>
      <dsp:txXfrm>
        <a:off x="578716" y="1966612"/>
        <a:ext cx="1852605" cy="844417"/>
      </dsp:txXfrm>
    </dsp:sp>
    <dsp:sp modelId="{BBD592AA-AC9B-47D1-851F-966B0F25E6B5}">
      <dsp:nvSpPr>
        <dsp:cNvPr id="0" name=""/>
        <dsp:cNvSpPr/>
      </dsp:nvSpPr>
      <dsp:spPr>
        <a:xfrm>
          <a:off x="2505740" y="2100740"/>
          <a:ext cx="920744" cy="9207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4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5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6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#7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8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#9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D3B64-B70A-45A1-937C-9A12BEA09A7B}" type="datetimeFigureOut">
              <a:rPr lang="fr-FR" smtClean="0"/>
              <a:pPr/>
              <a:t>19/01/2018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F8C10-A82D-4BCE-B512-EA704792D68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0280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7150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Dans le MFT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518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0002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35160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 : situation de</a:t>
            </a:r>
            <a:r>
              <a:rPr lang="fr-FR" baseline="0" dirty="0" smtClean="0"/>
              <a:t> pratique ou situation parallèle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1189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65866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13850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 : les présentations</a:t>
            </a:r>
            <a:r>
              <a:rPr lang="fr-FR" baseline="0" dirty="0" smtClean="0"/>
              <a:t> pwt doivent répondre à ses besoins. Faire le parallèle avec la présentation de ce cours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9974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5684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40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833"/>
            <a:ext cx="9144000" cy="472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40701" y="1989667"/>
            <a:ext cx="781335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</a:rPr>
              <a:t>Pédagogie générale</a:t>
            </a:r>
          </a:p>
          <a:p>
            <a:pPr algn="ctr"/>
            <a:r>
              <a:rPr lang="fr-FR" sz="3200" dirty="0" smtClean="0">
                <a:solidFill>
                  <a:schemeClr val="tx2">
                    <a:lumMod val="75000"/>
                  </a:schemeClr>
                </a:solidFill>
              </a:rPr>
              <a:t>Communication, généralités et techniques</a:t>
            </a:r>
          </a:p>
          <a:p>
            <a:pPr algn="ctr"/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4708" y="41976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Antony CARUANA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63888" y="97096"/>
            <a:ext cx="53648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b="1" dirty="0" smtClean="0">
                <a:solidFill>
                  <a:schemeClr val="tx2">
                    <a:lumMod val="75000"/>
                  </a:schemeClr>
                </a:solidFill>
              </a:rPr>
              <a:t>COMMISSION TECHNIQUE INTERREGIONALE</a:t>
            </a:r>
          </a:p>
          <a:p>
            <a:pPr algn="r"/>
            <a:r>
              <a:rPr lang="fr-FR" sz="1500" dirty="0" smtClean="0">
                <a:solidFill>
                  <a:schemeClr val="tx2">
                    <a:lumMod val="75000"/>
                  </a:schemeClr>
                </a:solidFill>
              </a:rPr>
              <a:t>Stage Initial MF1 – Gde</a:t>
            </a:r>
            <a:r>
              <a:rPr lang="fr-FR" sz="1500" baseline="0" dirty="0" smtClean="0">
                <a:solidFill>
                  <a:schemeClr val="tx2">
                    <a:lumMod val="75000"/>
                  </a:schemeClr>
                </a:solidFill>
              </a:rPr>
              <a:t> Motte</a:t>
            </a:r>
            <a:r>
              <a:rPr lang="fr-FR" sz="1500" dirty="0" smtClean="0">
                <a:solidFill>
                  <a:schemeClr val="tx2">
                    <a:lumMod val="75000"/>
                  </a:schemeClr>
                </a:solidFill>
              </a:rPr>
              <a:t> – Janvier – Février 2018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0" y="870561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3" y="92439"/>
            <a:ext cx="2003425" cy="6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29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22375" y="1373188"/>
            <a:ext cx="2754313" cy="2754312"/>
            <a:chOff x="0" y="0"/>
            <a:chExt cx="2754000" cy="275400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5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noFill/>
              <a:ln w="76200" cmpd="sng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" name="椭圆 30"/>
              <p:cNvSpPr>
                <a:spLocks noChangeAspect="1"/>
              </p:cNvSpPr>
              <p:nvPr/>
            </p:nvSpPr>
            <p:spPr bwMode="auto">
              <a:xfrm>
                <a:off x="234571" y="234570"/>
                <a:ext cx="2590858" cy="2590860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 w="76200" cmpd="sng">
                <a:solidFill>
                  <a:srgbClr val="595959">
                    <a:alpha val="25000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690485" y="1196144"/>
              <a:ext cx="1373031" cy="40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20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Objectifs</a:t>
              </a:r>
              <a:endParaRPr lang="en-US" sz="20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936329" y="1161504"/>
            <a:ext cx="4804023" cy="753865"/>
            <a:chOff x="0" y="0"/>
            <a:chExt cx="4372005" cy="753960"/>
          </a:xfrm>
        </p:grpSpPr>
        <p:sp>
          <p:nvSpPr>
            <p:cNvPr id="8" name="矩形 33"/>
            <p:cNvSpPr>
              <a:spLocks/>
            </p:cNvSpPr>
            <p:nvPr/>
          </p:nvSpPr>
          <p:spPr bwMode="auto">
            <a:xfrm>
              <a:off x="0" y="0"/>
              <a:ext cx="4372005" cy="38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9" name="TextBox 146"/>
            <p:cNvSpPr txBox="1">
              <a:spLocks noChangeArrowheads="1"/>
            </p:cNvSpPr>
            <p:nvPr/>
          </p:nvSpPr>
          <p:spPr bwMode="auto">
            <a:xfrm>
              <a:off x="192882" y="55901"/>
              <a:ext cx="1911600" cy="523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Les Objectifs Finaux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  <a:p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0" name="TextBox 146"/>
            <p:cNvSpPr txBox="1">
              <a:spLocks noChangeArrowheads="1"/>
            </p:cNvSpPr>
            <p:nvPr/>
          </p:nvSpPr>
          <p:spPr bwMode="auto">
            <a:xfrm>
              <a:off x="339727" y="446144"/>
              <a:ext cx="4032278" cy="307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887044" y="2965831"/>
            <a:ext cx="3853308" cy="749102"/>
            <a:chOff x="0" y="0"/>
            <a:chExt cx="3729063" cy="749087"/>
          </a:xfrm>
        </p:grpSpPr>
        <p:sp>
          <p:nvSpPr>
            <p:cNvPr id="12" name="矩形 32"/>
            <p:cNvSpPr>
              <a:spLocks/>
            </p:cNvSpPr>
            <p:nvPr/>
          </p:nvSpPr>
          <p:spPr bwMode="auto">
            <a:xfrm>
              <a:off x="0" y="0"/>
              <a:ext cx="3729063" cy="388930"/>
            </a:xfrm>
            <a:prstGeom prst="rect">
              <a:avLst/>
            </a:prstGeom>
            <a:solidFill>
              <a:srgbClr val="7F7F7F">
                <a:alpha val="79999"/>
              </a:srgb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13" name="TextBox 146"/>
            <p:cNvSpPr txBox="1">
              <a:spLocks noChangeArrowheads="1"/>
            </p:cNvSpPr>
            <p:nvPr/>
          </p:nvSpPr>
          <p:spPr bwMode="auto">
            <a:xfrm>
              <a:off x="255719" y="55900"/>
              <a:ext cx="2860019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Les Verbes </a:t>
              </a:r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d'action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4" name="TextBox 146"/>
            <p:cNvSpPr txBox="1">
              <a:spLocks noChangeArrowheads="1"/>
            </p:cNvSpPr>
            <p:nvPr/>
          </p:nvSpPr>
          <p:spPr bwMode="auto">
            <a:xfrm>
              <a:off x="63500" y="441316"/>
              <a:ext cx="3665563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771800" y="3865612"/>
            <a:ext cx="4968552" cy="753865"/>
            <a:chOff x="0" y="0"/>
            <a:chExt cx="4372005" cy="752800"/>
          </a:xfrm>
        </p:grpSpPr>
        <p:sp>
          <p:nvSpPr>
            <p:cNvPr id="16" name="矩形 31"/>
            <p:cNvSpPr>
              <a:spLocks/>
            </p:cNvSpPr>
            <p:nvPr/>
          </p:nvSpPr>
          <p:spPr bwMode="auto">
            <a:xfrm>
              <a:off x="0" y="0"/>
              <a:ext cx="4372005" cy="388388"/>
            </a:xfrm>
            <a:prstGeom prst="rect">
              <a:avLst/>
            </a:prstGeom>
            <a:solidFill>
              <a:srgbClr val="595959">
                <a:alpha val="79999"/>
              </a:srgb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17" name="TextBox 146"/>
            <p:cNvSpPr txBox="1">
              <a:spLocks noChangeArrowheads="1"/>
            </p:cNvSpPr>
            <p:nvPr/>
          </p:nvSpPr>
          <p:spPr bwMode="auto">
            <a:xfrm>
              <a:off x="158255" y="43173"/>
              <a:ext cx="2485670" cy="30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Les Objectifs de séances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8" name="TextBox 146"/>
            <p:cNvSpPr txBox="1">
              <a:spLocks noChangeArrowheads="1"/>
            </p:cNvSpPr>
            <p:nvPr/>
          </p:nvSpPr>
          <p:spPr bwMode="auto">
            <a:xfrm>
              <a:off x="192089" y="445458"/>
              <a:ext cx="4032278" cy="30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2260054" y="985292"/>
            <a:ext cx="747713" cy="741362"/>
            <a:chOff x="0" y="0"/>
            <a:chExt cx="747186" cy="740914"/>
          </a:xfrm>
        </p:grpSpPr>
        <p:grpSp>
          <p:nvGrpSpPr>
            <p:cNvPr id="20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22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3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 w="1270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ea typeface="Microsoft YaHei" pitchFamily="34" charset="-122"/>
                </a:endParaRPr>
              </a:p>
            </p:txBody>
          </p:sp>
        </p:grp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1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3320231" y="2785492"/>
            <a:ext cx="747713" cy="739775"/>
            <a:chOff x="0" y="0"/>
            <a:chExt cx="747186" cy="739990"/>
          </a:xfrm>
        </p:grpSpPr>
        <p:grpSp>
          <p:nvGrpSpPr>
            <p:cNvPr id="25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0" cy="739990"/>
              <a:chOff x="0" y="0"/>
              <a:chExt cx="822211" cy="822211"/>
            </a:xfrm>
          </p:grpSpPr>
          <p:sp>
            <p:nvSpPr>
              <p:cNvPr id="27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8" name="椭圆 36"/>
              <p:cNvSpPr>
                <a:spLocks noChangeAspect="1"/>
              </p:cNvSpPr>
              <p:nvPr/>
            </p:nvSpPr>
            <p:spPr bwMode="auto">
              <a:xfrm>
                <a:off x="50644" y="51168"/>
                <a:ext cx="720921" cy="719876"/>
              </a:xfrm>
              <a:prstGeom prst="ellipse">
                <a:avLst/>
              </a:prstGeom>
              <a:solidFill>
                <a:srgbClr val="7F7F7F">
                  <a:alpha val="79999"/>
                </a:srgbClr>
              </a:solidFill>
              <a:ln w="12700" cmpd="sng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3</a:t>
              </a:r>
              <a:endParaRPr lang="zh-CN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9" name="Group 30"/>
          <p:cNvGrpSpPr>
            <a:grpSpLocks/>
          </p:cNvGrpSpPr>
          <p:nvPr/>
        </p:nvGrpSpPr>
        <p:grpSpPr bwMode="auto">
          <a:xfrm>
            <a:off x="2195736" y="3729210"/>
            <a:ext cx="747713" cy="739775"/>
            <a:chOff x="0" y="0"/>
            <a:chExt cx="747186" cy="740120"/>
          </a:xfrm>
        </p:grpSpPr>
        <p:grpSp>
          <p:nvGrpSpPr>
            <p:cNvPr id="30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32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33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rgbClr val="595959">
                  <a:alpha val="79999"/>
                </a:srgbClr>
              </a:solidFill>
              <a:ln w="12700" cmpd="sng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0" y="170005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4</a:t>
              </a:r>
              <a:endParaRPr lang="zh-CN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34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Les Objectifs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35" name="Group 12"/>
          <p:cNvGrpSpPr>
            <a:grpSpLocks/>
          </p:cNvGrpSpPr>
          <p:nvPr/>
        </p:nvGrpSpPr>
        <p:grpSpPr bwMode="auto">
          <a:xfrm>
            <a:off x="3939307" y="2066049"/>
            <a:ext cx="3801045" cy="749102"/>
            <a:chOff x="0" y="0"/>
            <a:chExt cx="3729063" cy="749087"/>
          </a:xfrm>
        </p:grpSpPr>
        <p:sp>
          <p:nvSpPr>
            <p:cNvPr id="36" name="矩形 32"/>
            <p:cNvSpPr>
              <a:spLocks/>
            </p:cNvSpPr>
            <p:nvPr/>
          </p:nvSpPr>
          <p:spPr bwMode="auto">
            <a:xfrm>
              <a:off x="0" y="0"/>
              <a:ext cx="3729063" cy="388930"/>
            </a:xfrm>
            <a:prstGeom prst="rect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37" name="TextBox 146"/>
            <p:cNvSpPr txBox="1">
              <a:spLocks noChangeArrowheads="1"/>
            </p:cNvSpPr>
            <p:nvPr/>
          </p:nvSpPr>
          <p:spPr bwMode="auto">
            <a:xfrm>
              <a:off x="255719" y="55900"/>
              <a:ext cx="2860019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Sémantique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38" name="TextBox 146"/>
            <p:cNvSpPr txBox="1">
              <a:spLocks noChangeArrowheads="1"/>
            </p:cNvSpPr>
            <p:nvPr/>
          </p:nvSpPr>
          <p:spPr bwMode="auto">
            <a:xfrm>
              <a:off x="63500" y="441316"/>
              <a:ext cx="3665563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39" name="Group 25"/>
          <p:cNvGrpSpPr>
            <a:grpSpLocks/>
          </p:cNvGrpSpPr>
          <p:nvPr/>
        </p:nvGrpSpPr>
        <p:grpSpPr bwMode="auto">
          <a:xfrm>
            <a:off x="3291536" y="1901701"/>
            <a:ext cx="747713" cy="739775"/>
            <a:chOff x="0" y="0"/>
            <a:chExt cx="747186" cy="739990"/>
          </a:xfrm>
        </p:grpSpPr>
        <p:grpSp>
          <p:nvGrpSpPr>
            <p:cNvPr id="40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0" cy="739990"/>
              <a:chOff x="0" y="0"/>
              <a:chExt cx="822211" cy="822211"/>
            </a:xfrm>
          </p:grpSpPr>
          <p:sp>
            <p:nvSpPr>
              <p:cNvPr id="42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43" name="椭圆 36"/>
              <p:cNvSpPr>
                <a:spLocks noChangeAspect="1"/>
              </p:cNvSpPr>
              <p:nvPr/>
            </p:nvSpPr>
            <p:spPr bwMode="auto">
              <a:xfrm>
                <a:off x="50644" y="51169"/>
                <a:ext cx="720921" cy="719875"/>
              </a:xfrm>
              <a:prstGeom prst="ellipse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 cmpd="sng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20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Les Objectifs finaux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4096281666"/>
              </p:ext>
            </p:extLst>
          </p:nvPr>
        </p:nvGraphicFramePr>
        <p:xfrm>
          <a:off x="539552" y="769268"/>
          <a:ext cx="82089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/>
        </p:nvGraphicFramePr>
        <p:xfrm>
          <a:off x="395536" y="1201316"/>
          <a:ext cx="842493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19872" y="1309202"/>
            <a:ext cx="4830471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fr-FR" sz="2000" dirty="0">
                <a:solidFill>
                  <a:schemeClr val="tx1"/>
                </a:solidFill>
                <a:cs typeface="Arial" pitchFamily="34" charset="0"/>
              </a:rPr>
              <a:t>Plonger en palanquée sous la responsabilité </a:t>
            </a:r>
            <a:r>
              <a:rPr lang="fr-FR" sz="2000" dirty="0" smtClean="0">
                <a:solidFill>
                  <a:schemeClr val="tx1"/>
                </a:solidFill>
                <a:cs typeface="Arial" pitchFamily="34" charset="0"/>
              </a:rPr>
              <a:t>d’un </a:t>
            </a:r>
            <a:r>
              <a:rPr lang="fr-FR" sz="2000" dirty="0">
                <a:solidFill>
                  <a:schemeClr val="tx1"/>
                </a:solidFill>
                <a:cs typeface="Arial" pitchFamily="34" charset="0"/>
              </a:rPr>
              <a:t>directeur de plongée 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smtClean="0">
                <a:cs typeface="Arial" pitchFamily="34" charset="0"/>
              </a:rPr>
              <a:t>de 0 à 20m</a:t>
            </a:r>
            <a:r>
              <a:rPr lang="fr-FR" sz="20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fr-FR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413937" y="2857500"/>
            <a:ext cx="511850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fr-FR" sz="2000" dirty="0">
                <a:solidFill>
                  <a:schemeClr val="tx1"/>
                </a:solidFill>
                <a:cs typeface="Arial" pitchFamily="34" charset="0"/>
              </a:rPr>
              <a:t>Plonger en palanquée dans </a:t>
            </a:r>
            <a:r>
              <a:rPr lang="fr-FR" sz="2000" dirty="0" smtClean="0">
                <a:solidFill>
                  <a:schemeClr val="tx1"/>
                </a:solidFill>
                <a:cs typeface="Arial" pitchFamily="34" charset="0"/>
              </a:rPr>
              <a:t>l’espace </a:t>
            </a:r>
            <a:r>
              <a:rPr lang="fr-FR" sz="2000" dirty="0" smtClean="0">
                <a:cs typeface="Arial" pitchFamily="34" charset="0"/>
              </a:rPr>
              <a:t>0-40m</a:t>
            </a:r>
            <a:r>
              <a:rPr lang="fr-FR" sz="20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cs typeface="Arial" pitchFamily="34" charset="0"/>
              </a:rPr>
              <a:t>encadré par un plongeur niveau IV.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424808" y="4237784"/>
            <a:ext cx="5395664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1" hangingPunct="1">
              <a:buClr>
                <a:schemeClr val="tx2"/>
              </a:buClr>
            </a:pPr>
            <a:r>
              <a:rPr lang="fr-FR" dirty="0" smtClean="0">
                <a:solidFill>
                  <a:schemeClr val="tx1"/>
                </a:solidFill>
                <a:cs typeface="Arial" pitchFamily="34" charset="0"/>
              </a:rPr>
              <a:t>Assurer </a:t>
            </a:r>
            <a:r>
              <a:rPr lang="fr-FR" dirty="0">
                <a:solidFill>
                  <a:schemeClr val="tx1"/>
                </a:solidFill>
                <a:cs typeface="Arial" pitchFamily="34" charset="0"/>
              </a:rPr>
              <a:t>sa propre sécurité &amp; celle des autres dans l ’espace </a:t>
            </a:r>
            <a:r>
              <a:rPr lang="fr-FR" dirty="0" smtClean="0">
                <a:solidFill>
                  <a:schemeClr val="tx1"/>
                </a:solidFill>
                <a:cs typeface="Arial" pitchFamily="34" charset="0"/>
              </a:rPr>
              <a:t>0-20m </a:t>
            </a:r>
            <a:r>
              <a:rPr lang="fr-FR" dirty="0">
                <a:solidFill>
                  <a:schemeClr val="tx1"/>
                </a:solidFill>
                <a:cs typeface="Arial" pitchFamily="34" charset="0"/>
              </a:rPr>
              <a:t>et assurer sa propre sécurité dans l’espace </a:t>
            </a:r>
            <a:r>
              <a:rPr lang="fr-FR" dirty="0" smtClean="0">
                <a:cs typeface="Arial" pitchFamily="34" charset="0"/>
              </a:rPr>
              <a:t>0-40m</a:t>
            </a:r>
            <a:r>
              <a:rPr lang="fr-FR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dirty="0">
                <a:solidFill>
                  <a:schemeClr val="tx1"/>
                </a:solidFill>
                <a:cs typeface="Arial" pitchFamily="34" charset="0"/>
              </a:rPr>
              <a:t>sous la responsabilité d ’un guide.</a:t>
            </a:r>
          </a:p>
        </p:txBody>
      </p:sp>
      <p:sp>
        <p:nvSpPr>
          <p:cNvPr id="7" name="Comment 7"/>
          <p:cNvSpPr>
            <a:spLocks noChangeArrowheads="1"/>
          </p:cNvSpPr>
          <p:nvPr/>
        </p:nvSpPr>
        <p:spPr bwMode="auto">
          <a:xfrm>
            <a:off x="1414463" y="6686550"/>
            <a:ext cx="8486775" cy="4095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10377" tIns="55189" rIns="110377" bIns="55189">
            <a:spAutoFit/>
          </a:bodyPr>
          <a:lstStyle/>
          <a:p>
            <a:pPr algn="ctr" defTabSz="1103313">
              <a:spcBef>
                <a:spcPct val="50000"/>
              </a:spcBef>
            </a:pPr>
            <a:r>
              <a:rPr lang="fr-FR" sz="1900" b="1" dirty="0">
                <a:solidFill>
                  <a:srgbClr val="000000"/>
                </a:solidFill>
                <a:cs typeface="Arial" pitchFamily="34" charset="0"/>
              </a:rPr>
              <a:t>Travail de groupe</a:t>
            </a:r>
            <a:endParaRPr lang="fr-FR" sz="1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1547664" y="3865612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5508104" y="3793604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Les Objectifs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11560" y="553244"/>
            <a:ext cx="4824536" cy="438572"/>
          </a:xfrm>
          <a:prstGeom prst="rect">
            <a:avLst/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le Niveau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10" grpId="0" animBg="1"/>
      <p:bldP spid="11" grpId="0" autoUpdateAnimBg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Image 54" descr="jes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314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me 11"/>
          <p:cNvGraphicFramePr/>
          <p:nvPr/>
        </p:nvGraphicFramePr>
        <p:xfrm>
          <a:off x="323528" y="829833"/>
          <a:ext cx="8496944" cy="4763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259632" y="1002270"/>
            <a:ext cx="6984776" cy="3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144" tIns="55572" rIns="111144" bIns="55572">
            <a:spAutoFit/>
          </a:bodyPr>
          <a:lstStyle/>
          <a:p>
            <a:pPr eaLnBrk="0" hangingPunct="0">
              <a:spcBef>
                <a:spcPct val="20000"/>
              </a:spcBef>
              <a:buFont typeface="Monotype Sorts" pitchFamily="-106" charset="2"/>
              <a:buNone/>
            </a:pPr>
            <a:r>
              <a:rPr lang="fr-FR" sz="1500" b="1" dirty="0" smtClean="0">
                <a:cs typeface="Arial" pitchFamily="34" charset="0"/>
              </a:rPr>
              <a:t>Découvrir la respiration et le milieu subaquatique</a:t>
            </a:r>
            <a:endParaRPr lang="fr-FR" sz="1500" b="1" dirty="0">
              <a:cs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259632" y="2139590"/>
            <a:ext cx="7560840" cy="5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144" tIns="55572" rIns="111144" bIns="55572">
            <a:spAutoFit/>
          </a:bodyPr>
          <a:lstStyle/>
          <a:p>
            <a:pPr defTabSz="1103313" eaLnBrk="0" hangingPunct="0">
              <a:spcBef>
                <a:spcPct val="20000"/>
              </a:spcBef>
              <a:buClr>
                <a:schemeClr val="tx2"/>
              </a:buClr>
            </a:pPr>
            <a:r>
              <a:rPr lang="fr-FR" sz="1500" b="1" dirty="0">
                <a:cs typeface="Arial" pitchFamily="34" charset="0"/>
              </a:rPr>
              <a:t>Assurer sa propre sécurité dans 20m d’eau sous la responsabilité d’un guide de palanquée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259036" y="3306526"/>
            <a:ext cx="7849468" cy="5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144" tIns="55572" rIns="111144" bIns="55572">
            <a:spAutoFit/>
          </a:bodyPr>
          <a:lstStyle/>
          <a:p>
            <a:pPr defTabSz="1103313" eaLnBrk="0" hangingPunct="0">
              <a:spcBef>
                <a:spcPct val="20000"/>
              </a:spcBef>
              <a:buClr>
                <a:schemeClr val="tx2"/>
              </a:buClr>
            </a:pPr>
            <a:r>
              <a:rPr lang="fr-FR" sz="1500" b="1" dirty="0" smtClean="0">
                <a:cs typeface="Arial" pitchFamily="34" charset="0"/>
              </a:rPr>
              <a:t>Assurer sa propre sécurité et celle d ’autre(s) plongeur(s) jusqu’à 20 mètres </a:t>
            </a:r>
            <a:br>
              <a:rPr lang="fr-FR" sz="1500" b="1" dirty="0" smtClean="0">
                <a:cs typeface="Arial" pitchFamily="34" charset="0"/>
              </a:rPr>
            </a:br>
            <a:r>
              <a:rPr lang="fr-FR" sz="1500" b="1" dirty="0" smtClean="0">
                <a:cs typeface="Arial" pitchFamily="34" charset="0"/>
              </a:rPr>
              <a:t>sous la responsabilité d’un directeur de plongée.</a:t>
            </a:r>
          </a:p>
        </p:txBody>
      </p:sp>
      <p:sp>
        <p:nvSpPr>
          <p:cNvPr id="11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Objectif final de niveau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259632" y="4443846"/>
            <a:ext cx="7929736" cy="62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144" tIns="55572" rIns="111144" bIns="55572">
            <a:spAutoFit/>
          </a:bodyPr>
          <a:lstStyle/>
          <a:p>
            <a:pPr defTabSz="1103313">
              <a:spcBef>
                <a:spcPct val="20000"/>
              </a:spcBef>
              <a:buClr>
                <a:schemeClr val="tx2"/>
              </a:buClr>
            </a:pPr>
            <a:r>
              <a:rPr lang="fr-FR" sz="1500" b="1" dirty="0" smtClean="0">
                <a:cs typeface="Arial" pitchFamily="34" charset="0"/>
              </a:rPr>
              <a:t>Assurer sa propre sécurité jusqu’à 40 mètres sous la responsabilité </a:t>
            </a:r>
          </a:p>
          <a:p>
            <a:pPr defTabSz="1103313">
              <a:spcBef>
                <a:spcPct val="20000"/>
              </a:spcBef>
              <a:buClr>
                <a:schemeClr val="tx2"/>
              </a:buClr>
            </a:pPr>
            <a:r>
              <a:rPr lang="fr-FR" sz="1500" b="1" dirty="0" smtClean="0">
                <a:cs typeface="Arial" pitchFamily="34" charset="0"/>
              </a:rPr>
              <a:t>d ’un guide de palanquée.</a:t>
            </a:r>
          </a:p>
        </p:txBody>
      </p:sp>
      <p:sp>
        <p:nvSpPr>
          <p:cNvPr id="24578" name="Rectangle 53"/>
          <p:cNvSpPr>
            <a:spLocks noChangeArrowheads="1"/>
          </p:cNvSpPr>
          <p:nvPr/>
        </p:nvSpPr>
        <p:spPr bwMode="auto">
          <a:xfrm>
            <a:off x="1044550" y="138965"/>
            <a:ext cx="719138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lvl="1" indent="-3175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600" b="1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A </a:t>
            </a:r>
            <a:br>
              <a:rPr lang="fr-FR" sz="1600" b="1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</a:br>
            <a:r>
              <a:rPr lang="fr-FR" sz="1600" b="1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Vous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15" grpId="0"/>
      <p:bldP spid="16" grpId="0"/>
      <p:bldP spid="11" grpId="0" autoUpdateAnimBg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22375" y="1373188"/>
            <a:ext cx="2754313" cy="2754312"/>
            <a:chOff x="0" y="0"/>
            <a:chExt cx="2754000" cy="275400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5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noFill/>
              <a:ln w="76200" cmpd="sng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" name="椭圆 30"/>
              <p:cNvSpPr>
                <a:spLocks noChangeAspect="1"/>
              </p:cNvSpPr>
              <p:nvPr/>
            </p:nvSpPr>
            <p:spPr bwMode="auto">
              <a:xfrm>
                <a:off x="234571" y="234570"/>
                <a:ext cx="2590858" cy="2590860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 w="76200" cmpd="sng">
                <a:solidFill>
                  <a:srgbClr val="595959">
                    <a:alpha val="25000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690485" y="1196144"/>
              <a:ext cx="1373031" cy="40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20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Objectifs</a:t>
              </a:r>
              <a:endParaRPr lang="en-US" sz="20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936329" y="1161504"/>
            <a:ext cx="4804023" cy="753865"/>
            <a:chOff x="0" y="0"/>
            <a:chExt cx="4372005" cy="753960"/>
          </a:xfrm>
        </p:grpSpPr>
        <p:sp>
          <p:nvSpPr>
            <p:cNvPr id="8" name="矩形 33"/>
            <p:cNvSpPr>
              <a:spLocks/>
            </p:cNvSpPr>
            <p:nvPr/>
          </p:nvSpPr>
          <p:spPr bwMode="auto">
            <a:xfrm>
              <a:off x="0" y="0"/>
              <a:ext cx="4372005" cy="3888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9" name="TextBox 146"/>
            <p:cNvSpPr txBox="1">
              <a:spLocks noChangeArrowheads="1"/>
            </p:cNvSpPr>
            <p:nvPr/>
          </p:nvSpPr>
          <p:spPr bwMode="auto">
            <a:xfrm>
              <a:off x="192882" y="55901"/>
              <a:ext cx="1911600" cy="523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Les Objectifs Finaux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  <a:p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0" name="TextBox 146"/>
            <p:cNvSpPr txBox="1">
              <a:spLocks noChangeArrowheads="1"/>
            </p:cNvSpPr>
            <p:nvPr/>
          </p:nvSpPr>
          <p:spPr bwMode="auto">
            <a:xfrm>
              <a:off x="339727" y="446144"/>
              <a:ext cx="4032278" cy="307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887044" y="2965831"/>
            <a:ext cx="3853308" cy="749102"/>
            <a:chOff x="0" y="0"/>
            <a:chExt cx="3729063" cy="749087"/>
          </a:xfrm>
        </p:grpSpPr>
        <p:sp>
          <p:nvSpPr>
            <p:cNvPr id="12" name="矩形 32"/>
            <p:cNvSpPr>
              <a:spLocks/>
            </p:cNvSpPr>
            <p:nvPr/>
          </p:nvSpPr>
          <p:spPr bwMode="auto">
            <a:xfrm>
              <a:off x="0" y="0"/>
              <a:ext cx="3729063" cy="388930"/>
            </a:xfrm>
            <a:prstGeom prst="rect">
              <a:avLst/>
            </a:prstGeom>
            <a:solidFill>
              <a:srgbClr val="7F7F7F">
                <a:alpha val="79999"/>
              </a:srgb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13" name="TextBox 146"/>
            <p:cNvSpPr txBox="1">
              <a:spLocks noChangeArrowheads="1"/>
            </p:cNvSpPr>
            <p:nvPr/>
          </p:nvSpPr>
          <p:spPr bwMode="auto">
            <a:xfrm>
              <a:off x="255719" y="55900"/>
              <a:ext cx="2860019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Les Verbes </a:t>
              </a:r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d'action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4" name="TextBox 146"/>
            <p:cNvSpPr txBox="1">
              <a:spLocks noChangeArrowheads="1"/>
            </p:cNvSpPr>
            <p:nvPr/>
          </p:nvSpPr>
          <p:spPr bwMode="auto">
            <a:xfrm>
              <a:off x="63500" y="441316"/>
              <a:ext cx="3665563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771800" y="3865612"/>
            <a:ext cx="4968552" cy="753865"/>
            <a:chOff x="0" y="0"/>
            <a:chExt cx="4372005" cy="752800"/>
          </a:xfrm>
        </p:grpSpPr>
        <p:sp>
          <p:nvSpPr>
            <p:cNvPr id="16" name="矩形 31"/>
            <p:cNvSpPr>
              <a:spLocks/>
            </p:cNvSpPr>
            <p:nvPr/>
          </p:nvSpPr>
          <p:spPr bwMode="auto">
            <a:xfrm>
              <a:off x="0" y="0"/>
              <a:ext cx="4372005" cy="388388"/>
            </a:xfrm>
            <a:prstGeom prst="rect">
              <a:avLst/>
            </a:prstGeom>
            <a:solidFill>
              <a:srgbClr val="595959">
                <a:alpha val="79999"/>
              </a:srgb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17" name="TextBox 146"/>
            <p:cNvSpPr txBox="1">
              <a:spLocks noChangeArrowheads="1"/>
            </p:cNvSpPr>
            <p:nvPr/>
          </p:nvSpPr>
          <p:spPr bwMode="auto">
            <a:xfrm>
              <a:off x="158255" y="43173"/>
              <a:ext cx="2485670" cy="30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Les Objectifs de séances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8" name="TextBox 146"/>
            <p:cNvSpPr txBox="1">
              <a:spLocks noChangeArrowheads="1"/>
            </p:cNvSpPr>
            <p:nvPr/>
          </p:nvSpPr>
          <p:spPr bwMode="auto">
            <a:xfrm>
              <a:off x="192089" y="445458"/>
              <a:ext cx="4032278" cy="30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2260054" y="985292"/>
            <a:ext cx="747713" cy="741362"/>
            <a:chOff x="0" y="0"/>
            <a:chExt cx="747186" cy="740914"/>
          </a:xfrm>
        </p:grpSpPr>
        <p:grpSp>
          <p:nvGrpSpPr>
            <p:cNvPr id="20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22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3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 w="1270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ea typeface="Microsoft YaHei" pitchFamily="34" charset="-122"/>
                </a:endParaRPr>
              </a:p>
            </p:txBody>
          </p:sp>
        </p:grp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1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3320231" y="2785492"/>
            <a:ext cx="747713" cy="739775"/>
            <a:chOff x="0" y="0"/>
            <a:chExt cx="747186" cy="739990"/>
          </a:xfrm>
        </p:grpSpPr>
        <p:grpSp>
          <p:nvGrpSpPr>
            <p:cNvPr id="25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0" cy="739990"/>
              <a:chOff x="0" y="0"/>
              <a:chExt cx="822211" cy="822211"/>
            </a:xfrm>
          </p:grpSpPr>
          <p:sp>
            <p:nvSpPr>
              <p:cNvPr id="27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8" name="椭圆 36"/>
              <p:cNvSpPr>
                <a:spLocks noChangeAspect="1"/>
              </p:cNvSpPr>
              <p:nvPr/>
            </p:nvSpPr>
            <p:spPr bwMode="auto">
              <a:xfrm>
                <a:off x="50644" y="51168"/>
                <a:ext cx="720921" cy="719876"/>
              </a:xfrm>
              <a:prstGeom prst="ellipse">
                <a:avLst/>
              </a:prstGeom>
              <a:solidFill>
                <a:srgbClr val="7F7F7F">
                  <a:alpha val="79999"/>
                </a:srgbClr>
              </a:solidFill>
              <a:ln w="12700" cmpd="sng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3</a:t>
              </a:r>
              <a:endParaRPr lang="zh-CN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9" name="Group 30"/>
          <p:cNvGrpSpPr>
            <a:grpSpLocks/>
          </p:cNvGrpSpPr>
          <p:nvPr/>
        </p:nvGrpSpPr>
        <p:grpSpPr bwMode="auto">
          <a:xfrm>
            <a:off x="2195736" y="3721596"/>
            <a:ext cx="747713" cy="739775"/>
            <a:chOff x="0" y="0"/>
            <a:chExt cx="747186" cy="740120"/>
          </a:xfrm>
        </p:grpSpPr>
        <p:grpSp>
          <p:nvGrpSpPr>
            <p:cNvPr id="30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32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33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rgbClr val="595959">
                  <a:alpha val="79999"/>
                </a:srgbClr>
              </a:solidFill>
              <a:ln w="12700" cmpd="sng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0" y="170005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4</a:t>
              </a:r>
              <a:endParaRPr lang="zh-CN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34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Les Objectifs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35" name="Group 12"/>
          <p:cNvGrpSpPr>
            <a:grpSpLocks/>
          </p:cNvGrpSpPr>
          <p:nvPr/>
        </p:nvGrpSpPr>
        <p:grpSpPr bwMode="auto">
          <a:xfrm>
            <a:off x="3939307" y="2066049"/>
            <a:ext cx="3801045" cy="749102"/>
            <a:chOff x="0" y="0"/>
            <a:chExt cx="3729063" cy="749087"/>
          </a:xfrm>
        </p:grpSpPr>
        <p:sp>
          <p:nvSpPr>
            <p:cNvPr id="36" name="矩形 32"/>
            <p:cNvSpPr>
              <a:spLocks/>
            </p:cNvSpPr>
            <p:nvPr/>
          </p:nvSpPr>
          <p:spPr bwMode="auto">
            <a:xfrm>
              <a:off x="0" y="0"/>
              <a:ext cx="3729063" cy="38893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37" name="TextBox 146"/>
            <p:cNvSpPr txBox="1">
              <a:spLocks noChangeArrowheads="1"/>
            </p:cNvSpPr>
            <p:nvPr/>
          </p:nvSpPr>
          <p:spPr bwMode="auto">
            <a:xfrm>
              <a:off x="255719" y="55900"/>
              <a:ext cx="2860019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Sémantique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38" name="TextBox 146"/>
            <p:cNvSpPr txBox="1">
              <a:spLocks noChangeArrowheads="1"/>
            </p:cNvSpPr>
            <p:nvPr/>
          </p:nvSpPr>
          <p:spPr bwMode="auto">
            <a:xfrm>
              <a:off x="63500" y="441316"/>
              <a:ext cx="3665563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39" name="Group 25"/>
          <p:cNvGrpSpPr>
            <a:grpSpLocks/>
          </p:cNvGrpSpPr>
          <p:nvPr/>
        </p:nvGrpSpPr>
        <p:grpSpPr bwMode="auto">
          <a:xfrm>
            <a:off x="3291536" y="1901701"/>
            <a:ext cx="747713" cy="739775"/>
            <a:chOff x="0" y="0"/>
            <a:chExt cx="747186" cy="739990"/>
          </a:xfrm>
        </p:grpSpPr>
        <p:grpSp>
          <p:nvGrpSpPr>
            <p:cNvPr id="40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0" cy="739990"/>
              <a:chOff x="0" y="0"/>
              <a:chExt cx="822211" cy="822211"/>
            </a:xfrm>
          </p:grpSpPr>
          <p:sp>
            <p:nvSpPr>
              <p:cNvPr id="42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43" name="椭圆 36"/>
              <p:cNvSpPr>
                <a:spLocks noChangeAspect="1"/>
              </p:cNvSpPr>
              <p:nvPr/>
            </p:nvSpPr>
            <p:spPr bwMode="auto">
              <a:xfrm>
                <a:off x="50644" y="51169"/>
                <a:ext cx="720921" cy="719875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 w="12700" cmpd="sng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20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9" y="116107"/>
            <a:ext cx="8784976" cy="567271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fr-FR" sz="2800" kern="1200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Sémantique</a:t>
            </a:r>
            <a:endParaRPr lang="fr-FR" sz="2800" kern="1200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057300"/>
            <a:ext cx="8229600" cy="40481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fr-FR" sz="20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Objectif final :</a:t>
            </a:r>
          </a:p>
          <a:p>
            <a:pPr marL="0" indent="0">
              <a:buNone/>
            </a:pPr>
            <a:r>
              <a:rPr lang="fr-FR" sz="20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C’est l’objectif du niveau</a:t>
            </a:r>
            <a:endParaRPr lang="fr-FR" sz="20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fr-FR" sz="20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Objectif spécifique :</a:t>
            </a:r>
          </a:p>
          <a:p>
            <a:pPr marL="0" indent="0">
              <a:buNone/>
            </a:pPr>
            <a:r>
              <a:rPr lang="fr-FR" sz="20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C’est l’objectif pour un thème donné (ex. : la maitrise de la ventilation) en fin de formation.</a:t>
            </a:r>
          </a:p>
          <a:p>
            <a:pPr>
              <a:buBlip>
                <a:blip r:embed="rId2"/>
              </a:buBlip>
            </a:pPr>
            <a:r>
              <a:rPr lang="fr-FR" sz="20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Objectif secondaire </a:t>
            </a:r>
            <a:r>
              <a:rPr lang="fr-FR" sz="2000" b="1" dirty="0">
                <a:latin typeface="Arial" pitchFamily="34" charset="0"/>
                <a:ea typeface="ＭＳ Ｐゴシック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fr-FR" sz="20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C’est l’objectif « final » pour un exercice donné</a:t>
            </a:r>
            <a:endParaRPr lang="fr-FR" sz="20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fr-FR" sz="20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Objectif de séance :</a:t>
            </a:r>
            <a:endParaRPr lang="fr-FR" sz="20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fr-FR" sz="20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C’est l’objectif pour un exercice donné dans une séance.</a:t>
            </a:r>
            <a:endParaRPr lang="fr-FR" sz="20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fr-FR" sz="20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Objectif intermédiaire :</a:t>
            </a:r>
            <a:endParaRPr lang="fr-FR" sz="20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fr-FR" sz="20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C’est une étape entre l’objectif de séance et l’objectif final.</a:t>
            </a:r>
            <a:endParaRPr lang="fr-FR" sz="2000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6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22375" y="1373188"/>
            <a:ext cx="2754313" cy="2754312"/>
            <a:chOff x="0" y="0"/>
            <a:chExt cx="2754000" cy="275400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5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noFill/>
              <a:ln w="76200" cmpd="sng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" name="椭圆 30"/>
              <p:cNvSpPr>
                <a:spLocks noChangeAspect="1"/>
              </p:cNvSpPr>
              <p:nvPr/>
            </p:nvSpPr>
            <p:spPr bwMode="auto">
              <a:xfrm>
                <a:off x="234571" y="234570"/>
                <a:ext cx="2590858" cy="2590860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 w="76200" cmpd="sng">
                <a:solidFill>
                  <a:srgbClr val="595959">
                    <a:alpha val="25000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690485" y="1196144"/>
              <a:ext cx="1373031" cy="40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20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Objectifs</a:t>
              </a:r>
              <a:endParaRPr lang="en-US" sz="20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936329" y="1161504"/>
            <a:ext cx="4804023" cy="753865"/>
            <a:chOff x="0" y="0"/>
            <a:chExt cx="4372005" cy="753960"/>
          </a:xfrm>
        </p:grpSpPr>
        <p:sp>
          <p:nvSpPr>
            <p:cNvPr id="8" name="矩形 33"/>
            <p:cNvSpPr>
              <a:spLocks/>
            </p:cNvSpPr>
            <p:nvPr/>
          </p:nvSpPr>
          <p:spPr bwMode="auto">
            <a:xfrm>
              <a:off x="0" y="0"/>
              <a:ext cx="4372005" cy="3888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9" name="TextBox 146"/>
            <p:cNvSpPr txBox="1">
              <a:spLocks noChangeArrowheads="1"/>
            </p:cNvSpPr>
            <p:nvPr/>
          </p:nvSpPr>
          <p:spPr bwMode="auto">
            <a:xfrm>
              <a:off x="192882" y="55901"/>
              <a:ext cx="1911600" cy="523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Les Objectifs Finaux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  <a:p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0" name="TextBox 146"/>
            <p:cNvSpPr txBox="1">
              <a:spLocks noChangeArrowheads="1"/>
            </p:cNvSpPr>
            <p:nvPr/>
          </p:nvSpPr>
          <p:spPr bwMode="auto">
            <a:xfrm>
              <a:off x="339727" y="446144"/>
              <a:ext cx="4032278" cy="307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887044" y="2965831"/>
            <a:ext cx="3853308" cy="749102"/>
            <a:chOff x="0" y="0"/>
            <a:chExt cx="3729063" cy="749087"/>
          </a:xfrm>
        </p:grpSpPr>
        <p:sp>
          <p:nvSpPr>
            <p:cNvPr id="12" name="矩形 32"/>
            <p:cNvSpPr>
              <a:spLocks/>
            </p:cNvSpPr>
            <p:nvPr/>
          </p:nvSpPr>
          <p:spPr bwMode="auto">
            <a:xfrm>
              <a:off x="0" y="0"/>
              <a:ext cx="3729063" cy="38893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13" name="TextBox 146"/>
            <p:cNvSpPr txBox="1">
              <a:spLocks noChangeArrowheads="1"/>
            </p:cNvSpPr>
            <p:nvPr/>
          </p:nvSpPr>
          <p:spPr bwMode="auto">
            <a:xfrm>
              <a:off x="255719" y="55900"/>
              <a:ext cx="2860019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Les Verbes </a:t>
              </a:r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d'action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4" name="TextBox 146"/>
            <p:cNvSpPr txBox="1">
              <a:spLocks noChangeArrowheads="1"/>
            </p:cNvSpPr>
            <p:nvPr/>
          </p:nvSpPr>
          <p:spPr bwMode="auto">
            <a:xfrm>
              <a:off x="63500" y="441316"/>
              <a:ext cx="3665563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771800" y="3865612"/>
            <a:ext cx="4968552" cy="753865"/>
            <a:chOff x="0" y="0"/>
            <a:chExt cx="4372005" cy="752800"/>
          </a:xfrm>
        </p:grpSpPr>
        <p:sp>
          <p:nvSpPr>
            <p:cNvPr id="16" name="矩形 31"/>
            <p:cNvSpPr>
              <a:spLocks/>
            </p:cNvSpPr>
            <p:nvPr/>
          </p:nvSpPr>
          <p:spPr bwMode="auto">
            <a:xfrm>
              <a:off x="0" y="0"/>
              <a:ext cx="4372005" cy="388388"/>
            </a:xfrm>
            <a:prstGeom prst="rect">
              <a:avLst/>
            </a:prstGeom>
            <a:solidFill>
              <a:srgbClr val="595959">
                <a:alpha val="79999"/>
              </a:srgb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17" name="TextBox 146"/>
            <p:cNvSpPr txBox="1">
              <a:spLocks noChangeArrowheads="1"/>
            </p:cNvSpPr>
            <p:nvPr/>
          </p:nvSpPr>
          <p:spPr bwMode="auto">
            <a:xfrm>
              <a:off x="158255" y="43173"/>
              <a:ext cx="2485670" cy="30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Les Objectifs de séances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8" name="TextBox 146"/>
            <p:cNvSpPr txBox="1">
              <a:spLocks noChangeArrowheads="1"/>
            </p:cNvSpPr>
            <p:nvPr/>
          </p:nvSpPr>
          <p:spPr bwMode="auto">
            <a:xfrm>
              <a:off x="192089" y="445458"/>
              <a:ext cx="4032278" cy="30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2260054" y="985292"/>
            <a:ext cx="747713" cy="741362"/>
            <a:chOff x="0" y="0"/>
            <a:chExt cx="747186" cy="740914"/>
          </a:xfrm>
        </p:grpSpPr>
        <p:grpSp>
          <p:nvGrpSpPr>
            <p:cNvPr id="20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22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3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 w="1270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ea typeface="Microsoft YaHei" pitchFamily="34" charset="-122"/>
                </a:endParaRPr>
              </a:p>
            </p:txBody>
          </p:sp>
        </p:grp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1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3320231" y="2785492"/>
            <a:ext cx="747713" cy="739775"/>
            <a:chOff x="0" y="0"/>
            <a:chExt cx="747186" cy="739990"/>
          </a:xfrm>
        </p:grpSpPr>
        <p:grpSp>
          <p:nvGrpSpPr>
            <p:cNvPr id="25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0" cy="739990"/>
              <a:chOff x="0" y="0"/>
              <a:chExt cx="822211" cy="822211"/>
            </a:xfrm>
          </p:grpSpPr>
          <p:sp>
            <p:nvSpPr>
              <p:cNvPr id="27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8" name="椭圆 36"/>
              <p:cNvSpPr>
                <a:spLocks noChangeAspect="1"/>
              </p:cNvSpPr>
              <p:nvPr/>
            </p:nvSpPr>
            <p:spPr bwMode="auto">
              <a:xfrm>
                <a:off x="50644" y="51168"/>
                <a:ext cx="720921" cy="719876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 w="12700" cmpd="sng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3</a:t>
              </a:r>
              <a:endParaRPr lang="zh-CN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9" name="Group 30"/>
          <p:cNvGrpSpPr>
            <a:grpSpLocks/>
          </p:cNvGrpSpPr>
          <p:nvPr/>
        </p:nvGrpSpPr>
        <p:grpSpPr bwMode="auto">
          <a:xfrm>
            <a:off x="2195736" y="3729210"/>
            <a:ext cx="747713" cy="739775"/>
            <a:chOff x="0" y="0"/>
            <a:chExt cx="747186" cy="740120"/>
          </a:xfrm>
        </p:grpSpPr>
        <p:grpSp>
          <p:nvGrpSpPr>
            <p:cNvPr id="30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32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33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rgbClr val="595959">
                  <a:alpha val="79999"/>
                </a:srgbClr>
              </a:solidFill>
              <a:ln w="12700" cmpd="sng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0" y="170005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4</a:t>
              </a:r>
              <a:endParaRPr lang="zh-CN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34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Les Objectifs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35" name="Group 12"/>
          <p:cNvGrpSpPr>
            <a:grpSpLocks/>
          </p:cNvGrpSpPr>
          <p:nvPr/>
        </p:nvGrpSpPr>
        <p:grpSpPr bwMode="auto">
          <a:xfrm>
            <a:off x="3939307" y="2066049"/>
            <a:ext cx="3801045" cy="749102"/>
            <a:chOff x="0" y="0"/>
            <a:chExt cx="3729063" cy="749087"/>
          </a:xfrm>
        </p:grpSpPr>
        <p:sp>
          <p:nvSpPr>
            <p:cNvPr id="36" name="矩形 32"/>
            <p:cNvSpPr>
              <a:spLocks/>
            </p:cNvSpPr>
            <p:nvPr/>
          </p:nvSpPr>
          <p:spPr bwMode="auto">
            <a:xfrm>
              <a:off x="0" y="0"/>
              <a:ext cx="3729063" cy="388930"/>
            </a:xfrm>
            <a:prstGeom prst="rect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37" name="TextBox 146"/>
            <p:cNvSpPr txBox="1">
              <a:spLocks noChangeArrowheads="1"/>
            </p:cNvSpPr>
            <p:nvPr/>
          </p:nvSpPr>
          <p:spPr bwMode="auto">
            <a:xfrm>
              <a:off x="255719" y="55900"/>
              <a:ext cx="2860019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Sémantique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38" name="TextBox 146"/>
            <p:cNvSpPr txBox="1">
              <a:spLocks noChangeArrowheads="1"/>
            </p:cNvSpPr>
            <p:nvPr/>
          </p:nvSpPr>
          <p:spPr bwMode="auto">
            <a:xfrm>
              <a:off x="63500" y="441316"/>
              <a:ext cx="3665563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39" name="Group 25"/>
          <p:cNvGrpSpPr>
            <a:grpSpLocks/>
          </p:cNvGrpSpPr>
          <p:nvPr/>
        </p:nvGrpSpPr>
        <p:grpSpPr bwMode="auto">
          <a:xfrm>
            <a:off x="3291536" y="1901701"/>
            <a:ext cx="747713" cy="739775"/>
            <a:chOff x="0" y="0"/>
            <a:chExt cx="747186" cy="739990"/>
          </a:xfrm>
        </p:grpSpPr>
        <p:grpSp>
          <p:nvGrpSpPr>
            <p:cNvPr id="40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0" cy="739990"/>
              <a:chOff x="0" y="0"/>
              <a:chExt cx="822211" cy="822211"/>
            </a:xfrm>
          </p:grpSpPr>
          <p:sp>
            <p:nvSpPr>
              <p:cNvPr id="42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43" name="椭圆 36"/>
              <p:cNvSpPr>
                <a:spLocks noChangeAspect="1"/>
              </p:cNvSpPr>
              <p:nvPr/>
            </p:nvSpPr>
            <p:spPr bwMode="auto">
              <a:xfrm>
                <a:off x="50644" y="51169"/>
                <a:ext cx="720921" cy="719875"/>
              </a:xfrm>
              <a:prstGeom prst="ellipse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 cmpd="sng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20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9" y="152367"/>
            <a:ext cx="8784976" cy="494751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fr-FR" sz="2400" kern="1200" dirty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Les </a:t>
            </a:r>
            <a:r>
              <a:rPr lang="fr-FR" sz="2400" kern="1200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verbes à utiliser</a:t>
            </a:r>
            <a:endParaRPr lang="fr-FR" sz="2400" kern="1200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7300"/>
            <a:ext cx="8229600" cy="40481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fr-FR" sz="22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Pour aider à formuler les objectifs</a:t>
            </a:r>
          </a:p>
          <a:p>
            <a:pPr>
              <a:buBlip>
                <a:blip r:embed="rId2"/>
              </a:buBlip>
            </a:pPr>
            <a:r>
              <a:rPr lang="fr-FR" sz="22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Pour aider l’élève à visualiser et à comprendre</a:t>
            </a:r>
          </a:p>
          <a:p>
            <a:pPr>
              <a:buBlip>
                <a:blip r:embed="rId2"/>
              </a:buBlip>
            </a:pPr>
            <a:endParaRPr lang="fr-FR" sz="2200" b="1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fr-FR" sz="22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Pratique </a:t>
            </a:r>
            <a:r>
              <a:rPr lang="fr-FR" sz="22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avec et sans scaphandre</a:t>
            </a:r>
            <a:r>
              <a:rPr lang="fr-FR" sz="22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fr-FR" sz="2200" b="1" dirty="0">
                <a:latin typeface="Arial" pitchFamily="34" charset="0"/>
                <a:ea typeface="ＭＳ Ｐゴシック" charset="0"/>
                <a:cs typeface="Arial" pitchFamily="34" charset="0"/>
              </a:rPr>
              <a:t>:</a:t>
            </a:r>
            <a:r>
              <a:rPr lang="fr-FR" sz="220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fr-FR" sz="2200" dirty="0">
                <a:latin typeface="Arial" pitchFamily="34" charset="0"/>
                <a:ea typeface="ＭＳ Ｐゴシック" charset="0"/>
                <a:cs typeface="Arial" pitchFamily="34" charset="0"/>
              </a:rPr>
              <a:t>ce sont principalement </a:t>
            </a:r>
            <a:r>
              <a:rPr lang="fr-FR" sz="2200" b="1" dirty="0">
                <a:solidFill>
                  <a:schemeClr val="accent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des verbes </a:t>
            </a:r>
            <a:r>
              <a:rPr lang="fr-FR" sz="2200" b="1" dirty="0" smtClean="0">
                <a:solidFill>
                  <a:schemeClr val="accent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</a:t>
            </a:r>
            <a:r>
              <a:rPr lang="fr-FR" sz="2200" b="1" dirty="0" smtClean="0">
                <a:solidFill>
                  <a:schemeClr val="accent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'</a:t>
            </a:r>
            <a:r>
              <a:rPr lang="fr-FR" sz="2200" b="1" dirty="0" smtClean="0">
                <a:solidFill>
                  <a:schemeClr val="accent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action</a:t>
            </a:r>
            <a:endParaRPr lang="fr-FR" sz="2200" b="1" dirty="0">
              <a:solidFill>
                <a:schemeClr val="accent6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FontTx/>
              <a:buNone/>
            </a:pPr>
            <a:endParaRPr lang="fr-FR" sz="22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fr-FR" sz="22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Spécificité pour la théorie </a:t>
            </a:r>
            <a:r>
              <a:rPr lang="fr-FR" sz="2200" b="1" dirty="0">
                <a:latin typeface="Arial" pitchFamily="34" charset="0"/>
                <a:ea typeface="ＭＳ Ｐゴシック" charset="0"/>
                <a:cs typeface="Arial" pitchFamily="34" charset="0"/>
              </a:rPr>
              <a:t>:</a:t>
            </a:r>
            <a:r>
              <a:rPr lang="fr-FR" sz="220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fr-FR" sz="2200" dirty="0">
                <a:latin typeface="Arial" pitchFamily="34" charset="0"/>
                <a:ea typeface="ＭＳ Ｐゴシック" charset="0"/>
                <a:cs typeface="Arial" pitchFamily="34" charset="0"/>
              </a:rPr>
              <a:t>ce sont </a:t>
            </a:r>
            <a:r>
              <a:rPr lang="fr-FR" sz="2200" b="1" dirty="0">
                <a:solidFill>
                  <a:schemeClr val="accent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des étapes </a:t>
            </a:r>
            <a:r>
              <a:rPr lang="fr-FR" sz="2200" dirty="0">
                <a:latin typeface="Arial" pitchFamily="34" charset="0"/>
                <a:ea typeface="ＭＳ Ｐゴシック" charset="0"/>
                <a:cs typeface="Arial" pitchFamily="34" charset="0"/>
              </a:rPr>
              <a:t>qui permettent </a:t>
            </a:r>
            <a:r>
              <a:rPr lang="fr-FR" sz="22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d’arriver </a:t>
            </a:r>
            <a:r>
              <a:rPr lang="fr-FR" sz="22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progressivement</a:t>
            </a:r>
          </a:p>
          <a:p>
            <a:pPr>
              <a:buFontTx/>
              <a:buNone/>
            </a:pPr>
            <a:r>
              <a:rPr lang="fr-FR" sz="22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au but </a:t>
            </a:r>
            <a:r>
              <a:rPr lang="fr-FR" sz="2200" dirty="0">
                <a:latin typeface="Arial" pitchFamily="34" charset="0"/>
                <a:ea typeface="ＭＳ Ｐゴシック" charset="0"/>
                <a:cs typeface="Arial" pitchFamily="34" charset="0"/>
              </a:rPr>
              <a:t>de la séance</a:t>
            </a:r>
          </a:p>
        </p:txBody>
      </p:sp>
    </p:spTree>
    <p:extLst>
      <p:ext uri="{BB962C8B-B14F-4D97-AF65-F5344CB8AC3E}">
        <p14:creationId xmlns:p14="http://schemas.microsoft.com/office/powerpoint/2010/main" xmlns="" val="5173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9" y="152367"/>
            <a:ext cx="8784976" cy="494751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fr-FR" sz="2400" kern="1200" dirty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Les </a:t>
            </a:r>
            <a:r>
              <a:rPr lang="fr-FR" sz="2400" kern="1200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verbes d’action</a:t>
            </a:r>
            <a:endParaRPr lang="fr-FR" sz="2400" kern="1200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7300"/>
            <a:ext cx="8229600" cy="4048100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Exemples :</a:t>
            </a:r>
          </a:p>
          <a:p>
            <a:pPr>
              <a:buBlip>
                <a:blip r:embed="rId2"/>
              </a:buBlip>
            </a:pPr>
            <a:endParaRPr lang="fr-FR" sz="2400" b="1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fr-FR" sz="24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Pratique </a:t>
            </a:r>
            <a:r>
              <a:rPr lang="fr-FR" sz="24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avec et sans scaphandre</a:t>
            </a:r>
            <a:r>
              <a:rPr lang="fr-FR" sz="24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ea typeface="ＭＳ Ｐゴシック" charset="0"/>
                <a:cs typeface="Arial" pitchFamily="34" charset="0"/>
              </a:rPr>
              <a:t>:</a:t>
            </a:r>
            <a:r>
              <a:rPr lang="fr-FR" sz="240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Préparer, gréer, effectuer, remonter,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descendre,</a:t>
            </a:r>
          </a:p>
          <a:p>
            <a:pPr>
              <a:buFontTx/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s’équilibrer, vider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, communiquer, signaler, prévenir, </a:t>
            </a:r>
            <a:endParaRPr lang="fr-FR" sz="22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nager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, sauter, ventiler,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déséquiper</a:t>
            </a:r>
          </a:p>
          <a:p>
            <a:pPr>
              <a:buFontTx/>
              <a:buNone/>
            </a:pPr>
            <a:endParaRPr lang="fr-FR" sz="27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fr-FR" sz="24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Spécificité pour la théorie </a:t>
            </a:r>
            <a:r>
              <a:rPr lang="fr-FR" sz="2400" b="1" dirty="0">
                <a:latin typeface="Arial" pitchFamily="34" charset="0"/>
                <a:ea typeface="ＭＳ Ｐゴシック" charset="0"/>
                <a:cs typeface="Arial" pitchFamily="34" charset="0"/>
              </a:rPr>
              <a:t>:</a:t>
            </a:r>
            <a:r>
              <a:rPr lang="fr-FR" sz="240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</a:p>
          <a:p>
            <a:pPr marL="0" lvl="0" indent="0"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xpliquer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, résumer,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calculer…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7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6314" y="1639788"/>
            <a:ext cx="6155010" cy="3810000"/>
          </a:xfrm>
          <a:noFill/>
        </p:spPr>
        <p:txBody>
          <a:bodyPr lIns="85492" tIns="42746" rIns="85492" bIns="42746"/>
          <a:lstStyle/>
          <a:p>
            <a:pPr>
              <a:buBlip>
                <a:blip r:embed="rId2"/>
              </a:buBlip>
            </a:pPr>
            <a:r>
              <a:rPr lang="fr-FR" sz="2700" dirty="0">
                <a:latin typeface="Arial" pitchFamily="34" charset="0"/>
                <a:ea typeface="ＭＳ Ｐゴシック" charset="0"/>
                <a:cs typeface="Arial" pitchFamily="34" charset="0"/>
              </a:rPr>
              <a:t>Pratique : </a:t>
            </a:r>
            <a:r>
              <a:rPr lang="fr-FR" sz="27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Mannequin N4</a:t>
            </a:r>
            <a:endParaRPr lang="fr-FR" sz="27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fr-FR" sz="2700" dirty="0" smtClean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fr-FR" sz="27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Préparatoire </a:t>
            </a:r>
            <a:r>
              <a:rPr lang="fr-FR" sz="2700" dirty="0">
                <a:latin typeface="Arial" pitchFamily="34" charset="0"/>
                <a:ea typeface="ＭＳ Ｐゴシック" charset="0"/>
                <a:cs typeface="Arial" pitchFamily="34" charset="0"/>
              </a:rPr>
              <a:t>: </a:t>
            </a:r>
            <a:r>
              <a:rPr lang="fr-FR" sz="27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l’apnée au N1</a:t>
            </a:r>
            <a:endParaRPr lang="fr-FR" sz="27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fr-FR" sz="27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fr-FR" sz="2700" dirty="0">
                <a:latin typeface="Arial" pitchFamily="34" charset="0"/>
                <a:ea typeface="ＭＳ Ｐゴシック" charset="0"/>
                <a:cs typeface="Arial" pitchFamily="34" charset="0"/>
              </a:rPr>
              <a:t>Théorique : </a:t>
            </a:r>
            <a:r>
              <a:rPr lang="fr-FR" sz="27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le matériel </a:t>
            </a:r>
            <a:r>
              <a:rPr lang="fr-FR" sz="2700" dirty="0">
                <a:latin typeface="Arial" pitchFamily="34" charset="0"/>
                <a:ea typeface="ＭＳ Ｐゴシック" charset="0"/>
                <a:cs typeface="Arial" pitchFamily="34" charset="0"/>
              </a:rPr>
              <a:t>au N2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9" y="150764"/>
            <a:ext cx="8784976" cy="49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fr-FR" sz="2400" kern="1200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Les verbes d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'</a:t>
            </a:r>
            <a:r>
              <a:rPr lang="fr-FR" sz="2400" kern="1200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action</a:t>
            </a:r>
            <a:endParaRPr lang="fr-FR" sz="2400" kern="1200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pic>
        <p:nvPicPr>
          <p:cNvPr id="6" name="Image 54" descr="jes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314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3"/>
          <p:cNvSpPr>
            <a:spLocks noChangeArrowheads="1"/>
          </p:cNvSpPr>
          <p:nvPr/>
        </p:nvSpPr>
        <p:spPr bwMode="auto">
          <a:xfrm>
            <a:off x="1044550" y="138965"/>
            <a:ext cx="719138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lvl="1" indent="-3175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600" b="1" dirty="0">
                <a:solidFill>
                  <a:schemeClr val="tx2"/>
                </a:solidFill>
                <a:cs typeface="Arial" pitchFamily="34" charset="0"/>
              </a:rPr>
              <a:t>A </a:t>
            </a:r>
            <a:br>
              <a:rPr lang="fr-FR" sz="1600" b="1" dirty="0">
                <a:solidFill>
                  <a:schemeClr val="tx2"/>
                </a:solidFill>
                <a:cs typeface="Arial" pitchFamily="34" charset="0"/>
              </a:rPr>
            </a:br>
            <a:r>
              <a:rPr lang="fr-FR" sz="1600" b="1" dirty="0">
                <a:solidFill>
                  <a:schemeClr val="tx2"/>
                </a:solidFill>
                <a:cs typeface="Arial" pitchFamily="34" charset="0"/>
              </a:rPr>
              <a:t>Vous</a:t>
            </a:r>
          </a:p>
        </p:txBody>
      </p:sp>
    </p:spTree>
    <p:extLst>
      <p:ext uri="{BB962C8B-B14F-4D97-AF65-F5344CB8AC3E}">
        <p14:creationId xmlns:p14="http://schemas.microsoft.com/office/powerpoint/2010/main" xmlns="" val="25026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90638" y="2158355"/>
            <a:ext cx="6562725" cy="546100"/>
            <a:chOff x="0" y="0"/>
            <a:chExt cx="6561756" cy="54606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Démarche Pédagogique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290638" y="3031480"/>
            <a:ext cx="6562725" cy="546100"/>
            <a:chOff x="0" y="0"/>
            <a:chExt cx="6561756" cy="546060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11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2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Les objectifs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Pédagogie et Objectifs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22375" y="1373188"/>
            <a:ext cx="2754313" cy="2754312"/>
            <a:chOff x="0" y="0"/>
            <a:chExt cx="2754000" cy="275400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5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noFill/>
              <a:ln w="76200" cmpd="sng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" name="椭圆 30"/>
              <p:cNvSpPr>
                <a:spLocks noChangeAspect="1"/>
              </p:cNvSpPr>
              <p:nvPr/>
            </p:nvSpPr>
            <p:spPr bwMode="auto">
              <a:xfrm>
                <a:off x="234571" y="234570"/>
                <a:ext cx="2590858" cy="2590860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 w="76200" cmpd="sng">
                <a:solidFill>
                  <a:srgbClr val="595959">
                    <a:alpha val="25000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690485" y="1196144"/>
              <a:ext cx="1373031" cy="40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20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Objectifs</a:t>
              </a:r>
              <a:endParaRPr lang="en-US" sz="20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936329" y="1161504"/>
            <a:ext cx="4804023" cy="753865"/>
            <a:chOff x="0" y="0"/>
            <a:chExt cx="4372005" cy="753960"/>
          </a:xfrm>
        </p:grpSpPr>
        <p:sp>
          <p:nvSpPr>
            <p:cNvPr id="8" name="矩形 33"/>
            <p:cNvSpPr>
              <a:spLocks/>
            </p:cNvSpPr>
            <p:nvPr/>
          </p:nvSpPr>
          <p:spPr bwMode="auto">
            <a:xfrm>
              <a:off x="0" y="0"/>
              <a:ext cx="4372005" cy="3888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9" name="TextBox 146"/>
            <p:cNvSpPr txBox="1">
              <a:spLocks noChangeArrowheads="1"/>
            </p:cNvSpPr>
            <p:nvPr/>
          </p:nvSpPr>
          <p:spPr bwMode="auto">
            <a:xfrm>
              <a:off x="192882" y="55901"/>
              <a:ext cx="1911600" cy="523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Les Objectifs Finaux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  <a:p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0" name="TextBox 146"/>
            <p:cNvSpPr txBox="1">
              <a:spLocks noChangeArrowheads="1"/>
            </p:cNvSpPr>
            <p:nvPr/>
          </p:nvSpPr>
          <p:spPr bwMode="auto">
            <a:xfrm>
              <a:off x="339727" y="446144"/>
              <a:ext cx="4032278" cy="307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887044" y="2965831"/>
            <a:ext cx="3853308" cy="749102"/>
            <a:chOff x="0" y="0"/>
            <a:chExt cx="3729063" cy="749087"/>
          </a:xfrm>
        </p:grpSpPr>
        <p:sp>
          <p:nvSpPr>
            <p:cNvPr id="12" name="矩形 32"/>
            <p:cNvSpPr>
              <a:spLocks/>
            </p:cNvSpPr>
            <p:nvPr/>
          </p:nvSpPr>
          <p:spPr bwMode="auto">
            <a:xfrm>
              <a:off x="0" y="0"/>
              <a:ext cx="3729063" cy="388930"/>
            </a:xfrm>
            <a:prstGeom prst="rect">
              <a:avLst/>
            </a:prstGeom>
            <a:solidFill>
              <a:srgbClr val="7F7F7F">
                <a:alpha val="79999"/>
              </a:srgb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13" name="TextBox 146"/>
            <p:cNvSpPr txBox="1">
              <a:spLocks noChangeArrowheads="1"/>
            </p:cNvSpPr>
            <p:nvPr/>
          </p:nvSpPr>
          <p:spPr bwMode="auto">
            <a:xfrm>
              <a:off x="255719" y="55900"/>
              <a:ext cx="2860019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Les Verbes </a:t>
              </a:r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d'action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4" name="TextBox 146"/>
            <p:cNvSpPr txBox="1">
              <a:spLocks noChangeArrowheads="1"/>
            </p:cNvSpPr>
            <p:nvPr/>
          </p:nvSpPr>
          <p:spPr bwMode="auto">
            <a:xfrm>
              <a:off x="63500" y="441316"/>
              <a:ext cx="3665563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771800" y="3865612"/>
            <a:ext cx="4968552" cy="753865"/>
            <a:chOff x="0" y="0"/>
            <a:chExt cx="4372005" cy="752800"/>
          </a:xfrm>
        </p:grpSpPr>
        <p:sp>
          <p:nvSpPr>
            <p:cNvPr id="16" name="矩形 31"/>
            <p:cNvSpPr>
              <a:spLocks/>
            </p:cNvSpPr>
            <p:nvPr/>
          </p:nvSpPr>
          <p:spPr bwMode="auto">
            <a:xfrm>
              <a:off x="0" y="0"/>
              <a:ext cx="4372005" cy="388388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17" name="TextBox 146"/>
            <p:cNvSpPr txBox="1">
              <a:spLocks noChangeArrowheads="1"/>
            </p:cNvSpPr>
            <p:nvPr/>
          </p:nvSpPr>
          <p:spPr bwMode="auto">
            <a:xfrm>
              <a:off x="158255" y="43173"/>
              <a:ext cx="2485670" cy="30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Les Objectifs de séances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8" name="TextBox 146"/>
            <p:cNvSpPr txBox="1">
              <a:spLocks noChangeArrowheads="1"/>
            </p:cNvSpPr>
            <p:nvPr/>
          </p:nvSpPr>
          <p:spPr bwMode="auto">
            <a:xfrm>
              <a:off x="192089" y="445458"/>
              <a:ext cx="4032278" cy="30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2260054" y="985292"/>
            <a:ext cx="747713" cy="741362"/>
            <a:chOff x="0" y="0"/>
            <a:chExt cx="747186" cy="740914"/>
          </a:xfrm>
        </p:grpSpPr>
        <p:grpSp>
          <p:nvGrpSpPr>
            <p:cNvPr id="20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22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3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 w="1270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ea typeface="Microsoft YaHei" pitchFamily="34" charset="-122"/>
                </a:endParaRPr>
              </a:p>
            </p:txBody>
          </p:sp>
        </p:grp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1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3320231" y="2785492"/>
            <a:ext cx="747713" cy="739775"/>
            <a:chOff x="0" y="0"/>
            <a:chExt cx="747186" cy="739990"/>
          </a:xfrm>
        </p:grpSpPr>
        <p:grpSp>
          <p:nvGrpSpPr>
            <p:cNvPr id="25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0" cy="739990"/>
              <a:chOff x="0" y="0"/>
              <a:chExt cx="822211" cy="822211"/>
            </a:xfrm>
          </p:grpSpPr>
          <p:sp>
            <p:nvSpPr>
              <p:cNvPr id="27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8" name="椭圆 36"/>
              <p:cNvSpPr>
                <a:spLocks noChangeAspect="1"/>
              </p:cNvSpPr>
              <p:nvPr/>
            </p:nvSpPr>
            <p:spPr bwMode="auto">
              <a:xfrm>
                <a:off x="50644" y="51168"/>
                <a:ext cx="720921" cy="719876"/>
              </a:xfrm>
              <a:prstGeom prst="ellipse">
                <a:avLst/>
              </a:prstGeom>
              <a:solidFill>
                <a:srgbClr val="7F7F7F">
                  <a:alpha val="79999"/>
                </a:srgbClr>
              </a:solidFill>
              <a:ln w="12700" cmpd="sng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3</a:t>
              </a:r>
              <a:endParaRPr lang="zh-CN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9" name="Group 30"/>
          <p:cNvGrpSpPr>
            <a:grpSpLocks/>
          </p:cNvGrpSpPr>
          <p:nvPr/>
        </p:nvGrpSpPr>
        <p:grpSpPr bwMode="auto">
          <a:xfrm>
            <a:off x="2195736" y="3729210"/>
            <a:ext cx="747713" cy="739775"/>
            <a:chOff x="0" y="0"/>
            <a:chExt cx="747186" cy="740120"/>
          </a:xfrm>
        </p:grpSpPr>
        <p:grpSp>
          <p:nvGrpSpPr>
            <p:cNvPr id="30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32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33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 w="12700" cmpd="sng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0" y="170005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4</a:t>
              </a:r>
              <a:endParaRPr lang="zh-CN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34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Les Objectifs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35" name="Group 12"/>
          <p:cNvGrpSpPr>
            <a:grpSpLocks/>
          </p:cNvGrpSpPr>
          <p:nvPr/>
        </p:nvGrpSpPr>
        <p:grpSpPr bwMode="auto">
          <a:xfrm>
            <a:off x="3939307" y="2066049"/>
            <a:ext cx="3801045" cy="749102"/>
            <a:chOff x="0" y="0"/>
            <a:chExt cx="3729063" cy="749087"/>
          </a:xfrm>
        </p:grpSpPr>
        <p:sp>
          <p:nvSpPr>
            <p:cNvPr id="36" name="矩形 32"/>
            <p:cNvSpPr>
              <a:spLocks/>
            </p:cNvSpPr>
            <p:nvPr/>
          </p:nvSpPr>
          <p:spPr bwMode="auto">
            <a:xfrm>
              <a:off x="0" y="0"/>
              <a:ext cx="3729063" cy="388930"/>
            </a:xfrm>
            <a:prstGeom prst="rect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37" name="TextBox 146"/>
            <p:cNvSpPr txBox="1">
              <a:spLocks noChangeArrowheads="1"/>
            </p:cNvSpPr>
            <p:nvPr/>
          </p:nvSpPr>
          <p:spPr bwMode="auto">
            <a:xfrm>
              <a:off x="255719" y="55900"/>
              <a:ext cx="2860019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Sémantique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38" name="TextBox 146"/>
            <p:cNvSpPr txBox="1">
              <a:spLocks noChangeArrowheads="1"/>
            </p:cNvSpPr>
            <p:nvPr/>
          </p:nvSpPr>
          <p:spPr bwMode="auto">
            <a:xfrm>
              <a:off x="63500" y="441316"/>
              <a:ext cx="3665563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39" name="Group 25"/>
          <p:cNvGrpSpPr>
            <a:grpSpLocks/>
          </p:cNvGrpSpPr>
          <p:nvPr/>
        </p:nvGrpSpPr>
        <p:grpSpPr bwMode="auto">
          <a:xfrm>
            <a:off x="3291536" y="1901701"/>
            <a:ext cx="747713" cy="739775"/>
            <a:chOff x="0" y="0"/>
            <a:chExt cx="747186" cy="739990"/>
          </a:xfrm>
        </p:grpSpPr>
        <p:grpSp>
          <p:nvGrpSpPr>
            <p:cNvPr id="40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0" cy="739990"/>
              <a:chOff x="0" y="0"/>
              <a:chExt cx="822211" cy="822211"/>
            </a:xfrm>
          </p:grpSpPr>
          <p:sp>
            <p:nvSpPr>
              <p:cNvPr id="42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43" name="椭圆 36"/>
              <p:cNvSpPr>
                <a:spLocks noChangeAspect="1"/>
              </p:cNvSpPr>
              <p:nvPr/>
            </p:nvSpPr>
            <p:spPr bwMode="auto">
              <a:xfrm>
                <a:off x="50644" y="51169"/>
                <a:ext cx="720921" cy="719875"/>
              </a:xfrm>
              <a:prstGeom prst="ellipse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 cmpd="sng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20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1129308"/>
            <a:ext cx="6400800" cy="1460500"/>
          </a:xfrm>
        </p:spPr>
        <p:txBody>
          <a:bodyPr/>
          <a:lstStyle/>
          <a:p>
            <a:r>
              <a:rPr lang="fr-FR" sz="2400" dirty="0">
                <a:latin typeface="Arial" pitchFamily="34" charset="0"/>
                <a:ea typeface="ＭＳ Ｐゴシック" charset="0"/>
                <a:cs typeface="Arial" pitchFamily="34" charset="0"/>
              </a:rPr>
              <a:t>Ils découlent </a:t>
            </a:r>
            <a:r>
              <a:rPr lang="fr-FR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d’objectifs finaux, </a:t>
            </a:r>
            <a:r>
              <a:rPr lang="fr-FR" sz="2400" dirty="0">
                <a:latin typeface="Arial" pitchFamily="34" charset="0"/>
                <a:ea typeface="ＭＳ Ｐゴシック" charset="0"/>
                <a:cs typeface="Arial" pitchFamily="34" charset="0"/>
              </a:rPr>
              <a:t>compétences, </a:t>
            </a:r>
            <a:r>
              <a:rPr lang="fr-FR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actions.</a:t>
            </a:r>
            <a:endParaRPr lang="fr-FR" sz="24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r>
              <a:rPr lang="fr-FR" sz="2400" dirty="0">
                <a:latin typeface="Arial" pitchFamily="34" charset="0"/>
                <a:ea typeface="ＭＳ Ｐゴシック" charset="0"/>
                <a:cs typeface="Arial" pitchFamily="34" charset="0"/>
              </a:rPr>
              <a:t>Ils doivent être précis.</a:t>
            </a:r>
          </a:p>
          <a:p>
            <a:r>
              <a:rPr lang="fr-FR" sz="2400" dirty="0">
                <a:latin typeface="Arial" pitchFamily="34" charset="0"/>
                <a:ea typeface="ＭＳ Ｐゴシック" charset="0"/>
                <a:cs typeface="Arial" pitchFamily="34" charset="0"/>
              </a:rPr>
              <a:t>Ils doivent être </a:t>
            </a:r>
            <a:r>
              <a:rPr lang="fr-FR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limités </a:t>
            </a:r>
            <a:r>
              <a:rPr lang="fr-FR" sz="2400" dirty="0">
                <a:latin typeface="Arial" pitchFamily="34" charset="0"/>
                <a:ea typeface="ＭＳ Ｐゴシック" charset="0"/>
                <a:cs typeface="Arial" pitchFamily="34" charset="0"/>
              </a:rPr>
              <a:t>dans le temps.</a:t>
            </a:r>
          </a:p>
          <a:p>
            <a:r>
              <a:rPr lang="fr-FR" sz="2400" dirty="0">
                <a:latin typeface="Arial" pitchFamily="34" charset="0"/>
                <a:ea typeface="ＭＳ Ｐゴシック" charset="0"/>
                <a:cs typeface="Arial" pitchFamily="34" charset="0"/>
              </a:rPr>
              <a:t>Ils peuvent composer une </a:t>
            </a:r>
            <a:r>
              <a:rPr lang="fr-FR" sz="2400" u="sng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initiation, un </a:t>
            </a:r>
            <a:r>
              <a:rPr lang="fr-FR" sz="2400" u="sng" dirty="0">
                <a:latin typeface="Arial" pitchFamily="34" charset="0"/>
                <a:ea typeface="ＭＳ Ｐゴシック" charset="0"/>
                <a:cs typeface="Arial" pitchFamily="34" charset="0"/>
              </a:rPr>
              <a:t>perfectionnement ou une évaluation</a:t>
            </a:r>
            <a:r>
              <a:rPr lang="fr-FR" sz="2400" dirty="0">
                <a:latin typeface="Arial" pitchFamily="34" charset="0"/>
                <a:ea typeface="ＭＳ Ｐゴシック" charset="0"/>
                <a:cs typeface="Arial" pitchFamily="34" charset="0"/>
              </a:rPr>
              <a:t>.</a:t>
            </a:r>
          </a:p>
          <a:p>
            <a:r>
              <a:rPr lang="fr-FR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Ils doivent contenir des </a:t>
            </a:r>
            <a:r>
              <a:rPr lang="fr-FR" sz="2400" dirty="0">
                <a:latin typeface="Arial" pitchFamily="34" charset="0"/>
                <a:ea typeface="ＭＳ Ｐゴシック" charset="0"/>
                <a:cs typeface="Arial" pitchFamily="34" charset="0"/>
              </a:rPr>
              <a:t>critères </a:t>
            </a:r>
            <a:r>
              <a:rPr lang="fr-FR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d’évaluation</a:t>
            </a:r>
            <a:r>
              <a:rPr lang="fr-FR" sz="2400" dirty="0">
                <a:latin typeface="Arial" pitchFamily="34" charset="0"/>
                <a:ea typeface="ＭＳ Ｐゴシック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 flipH="1">
          <a:off x="7314687" y="2214563"/>
          <a:ext cx="1296940" cy="2032000"/>
        </p:xfrm>
        <a:graphic>
          <a:graphicData uri="http://schemas.openxmlformats.org/presentationml/2006/ole">
            <p:oleObj spid="_x0000_s3107" name="Clip" r:id="rId5" imgW="1728788" imgH="3252788" progId="">
              <p:embed/>
            </p:oleObj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1547664" y="4729708"/>
            <a:ext cx="583264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8668">
              <a:spcBef>
                <a:spcPct val="50000"/>
              </a:spcBef>
            </a:pPr>
            <a:r>
              <a:rPr lang="fr-F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 ’est l’élément de base</a:t>
            </a:r>
            <a:endParaRPr lang="fr-FR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Les objectifs de la séance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326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824880"/>
            <a:ext cx="7101737" cy="952500"/>
          </a:xfrm>
        </p:spPr>
        <p:txBody>
          <a:bodyPr/>
          <a:lstStyle/>
          <a:p>
            <a:r>
              <a:rPr lang="fr-FR" sz="3600" dirty="0">
                <a:latin typeface="Arial" pitchFamily="34" charset="0"/>
                <a:ea typeface="ＭＳ Ｐゴシック" charset="0"/>
                <a:cs typeface="Arial" pitchFamily="34" charset="0"/>
              </a:rPr>
              <a:t>Formuler des objectifs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547664" y="4657700"/>
            <a:ext cx="583264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8668">
              <a:spcBef>
                <a:spcPct val="50000"/>
              </a:spcBef>
            </a:pPr>
            <a:r>
              <a:rPr lang="fr-F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Utiliser un langage clair et univoque</a:t>
            </a:r>
            <a:endParaRPr lang="fr-FR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objectif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7260"/>
            <a:ext cx="1428750" cy="1066800"/>
          </a:xfrm>
          <a:prstGeom prst="rect">
            <a:avLst/>
          </a:prstGeom>
        </p:spPr>
      </p:pic>
      <p:pic>
        <p:nvPicPr>
          <p:cNvPr id="9" name="Image 8" descr="objectif1.png"/>
          <p:cNvPicPr>
            <a:picLocks noChangeAspect="1"/>
          </p:cNvPicPr>
          <p:nvPr/>
        </p:nvPicPr>
        <p:blipFill>
          <a:blip r:embed="rId2" cstate="print"/>
          <a:srcRect t="27000" r="69760"/>
          <a:stretch>
            <a:fillRect/>
          </a:stretch>
        </p:blipFill>
        <p:spPr>
          <a:xfrm>
            <a:off x="710147" y="2137420"/>
            <a:ext cx="262466" cy="473095"/>
          </a:xfrm>
          <a:prstGeom prst="rect">
            <a:avLst/>
          </a:prstGeom>
        </p:spPr>
      </p:pic>
      <p:pic>
        <p:nvPicPr>
          <p:cNvPr id="10" name="Image 9" descr="objectif1.png"/>
          <p:cNvPicPr>
            <a:picLocks noChangeAspect="1"/>
          </p:cNvPicPr>
          <p:nvPr/>
        </p:nvPicPr>
        <p:blipFill>
          <a:blip r:embed="rId2" cstate="print"/>
          <a:srcRect l="30239" r="49601"/>
          <a:stretch>
            <a:fillRect/>
          </a:stretch>
        </p:blipFill>
        <p:spPr>
          <a:xfrm>
            <a:off x="756589" y="2785492"/>
            <a:ext cx="174977" cy="648072"/>
          </a:xfrm>
          <a:prstGeom prst="rect">
            <a:avLst/>
          </a:prstGeom>
        </p:spPr>
      </p:pic>
      <p:pic>
        <p:nvPicPr>
          <p:cNvPr id="11" name="Image 10" descr="objectif1.png"/>
          <p:cNvPicPr>
            <a:picLocks noChangeAspect="1"/>
          </p:cNvPicPr>
          <p:nvPr/>
        </p:nvPicPr>
        <p:blipFill>
          <a:blip r:embed="rId2" cstate="print"/>
          <a:srcRect l="50399"/>
          <a:stretch>
            <a:fillRect/>
          </a:stretch>
        </p:blipFill>
        <p:spPr>
          <a:xfrm>
            <a:off x="756589" y="3577580"/>
            <a:ext cx="430511" cy="6480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69165" y="2065412"/>
            <a:ext cx="55081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2200" dirty="0" smtClean="0">
                <a:ea typeface="ＭＳ Ｐゴシック" charset="0"/>
                <a:cs typeface="Arial" pitchFamily="34" charset="0"/>
              </a:rPr>
              <a:t>Référence au comportement attendu</a:t>
            </a:r>
            <a:endParaRPr lang="fr-FR" sz="2200" dirty="0">
              <a:ea typeface="ＭＳ Ｐゴシック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69165" y="2785492"/>
            <a:ext cx="6155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ea typeface="ＭＳ Ｐゴシック" charset="0"/>
                <a:cs typeface="Arial" pitchFamily="34" charset="0"/>
              </a:rPr>
              <a:t>Référence aux conditions de réalisation </a:t>
            </a:r>
            <a:endParaRPr lang="fr-FR" sz="2200" dirty="0"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69165" y="3505572"/>
            <a:ext cx="55081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2200" dirty="0" smtClean="0">
                <a:ea typeface="ＭＳ Ｐゴシック" charset="0"/>
                <a:cs typeface="Arial" pitchFamily="34" charset="0"/>
              </a:rPr>
              <a:t>Référence au niveau d’exigence, aux critères de réussite</a:t>
            </a:r>
            <a:endParaRPr lang="fr-FR" sz="2200" dirty="0">
              <a:ea typeface="ＭＳ Ｐゴシック" charset="0"/>
              <a:cs typeface="Arial" pitchFamily="34" charset="0"/>
            </a:endParaRPr>
          </a:p>
        </p:txBody>
      </p:sp>
      <p:sp>
        <p:nvSpPr>
          <p:cNvPr id="18" name="Rectangle avec flèche vers la gauche 17"/>
          <p:cNvSpPr/>
          <p:nvPr/>
        </p:nvSpPr>
        <p:spPr>
          <a:xfrm>
            <a:off x="6444208" y="1921396"/>
            <a:ext cx="2411760" cy="72008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fr-FR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temps accordé, profondeur, etc…</a:t>
            </a:r>
            <a:endParaRPr lang="fr-FR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0" name="Rectangle avec flèche vers la gauche 19"/>
          <p:cNvSpPr/>
          <p:nvPr/>
        </p:nvSpPr>
        <p:spPr>
          <a:xfrm>
            <a:off x="6444208" y="2713484"/>
            <a:ext cx="2411760" cy="72008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verbe </a:t>
            </a:r>
            <a:r>
              <a:rPr lang="fr-FR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d</a:t>
            </a:r>
            <a:r>
              <a:rPr lang="fr-FR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’</a:t>
            </a:r>
            <a:r>
              <a:rPr lang="fr-FR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action </a:t>
            </a:r>
            <a:r>
              <a:rPr lang="fr-FR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mesurable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Les objectifs de la séance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3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/>
        </p:nvGraphicFramePr>
        <p:xfrm>
          <a:off x="179512" y="769268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Les objectifs de la séance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8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/>
        </p:nvGraphicFramePr>
        <p:xfrm>
          <a:off x="107504" y="841276"/>
          <a:ext cx="892899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Les objectifs de la séance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ZoneTexte 6"/>
          <p:cNvSpPr txBox="1"/>
          <p:nvPr/>
        </p:nvSpPr>
        <p:spPr>
          <a:xfrm rot="16200000">
            <a:off x="1444298" y="432901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758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/>
        </p:nvGraphicFramePr>
        <p:xfrm>
          <a:off x="107504" y="1345332"/>
          <a:ext cx="892899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Les objectifs de la séance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" name="ZoneTexte 3"/>
          <p:cNvSpPr txBox="1"/>
          <p:nvPr/>
        </p:nvSpPr>
        <p:spPr>
          <a:xfrm rot="16200000">
            <a:off x="1444298" y="432901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758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xmlns="" val="2620254925"/>
              </p:ext>
            </p:extLst>
          </p:nvPr>
        </p:nvGraphicFramePr>
        <p:xfrm>
          <a:off x="-396552" y="1561356"/>
          <a:ext cx="40052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Les objectifs de la séance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2606376" y="1561356"/>
          <a:ext cx="40052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xmlns="" val="1957508041"/>
              </p:ext>
            </p:extLst>
          </p:nvPr>
        </p:nvGraphicFramePr>
        <p:xfrm>
          <a:off x="5609304" y="1561356"/>
          <a:ext cx="40052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" name="Image 54" descr="jester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512" y="0"/>
            <a:ext cx="1314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3"/>
          <p:cNvSpPr>
            <a:spLocks noChangeArrowheads="1"/>
          </p:cNvSpPr>
          <p:nvPr/>
        </p:nvSpPr>
        <p:spPr bwMode="auto">
          <a:xfrm>
            <a:off x="1044550" y="138965"/>
            <a:ext cx="719138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lvl="1" indent="-3175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600" b="1" dirty="0">
                <a:solidFill>
                  <a:schemeClr val="tx2"/>
                </a:solidFill>
                <a:cs typeface="Arial" pitchFamily="34" charset="0"/>
              </a:rPr>
              <a:t>A </a:t>
            </a:r>
            <a:br>
              <a:rPr lang="fr-FR" sz="1600" b="1" dirty="0">
                <a:solidFill>
                  <a:schemeClr val="tx2"/>
                </a:solidFill>
                <a:cs typeface="Arial" pitchFamily="34" charset="0"/>
              </a:rPr>
            </a:br>
            <a:r>
              <a:rPr lang="fr-FR" sz="1600" b="1" dirty="0">
                <a:solidFill>
                  <a:schemeClr val="tx2"/>
                </a:solidFill>
                <a:cs typeface="Arial" pitchFamily="34" charset="0"/>
              </a:rPr>
              <a:t>Vous</a:t>
            </a:r>
          </a:p>
        </p:txBody>
      </p:sp>
    </p:spTree>
    <p:extLst>
      <p:ext uri="{BB962C8B-B14F-4D97-AF65-F5344CB8AC3E}">
        <p14:creationId xmlns:p14="http://schemas.microsoft.com/office/powerpoint/2010/main" xmlns="" val="357580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4" grpId="0">
        <p:bldAsOne/>
      </p:bldGraphic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9" y="116107"/>
            <a:ext cx="8784976" cy="567271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fr-FR" sz="2800" kern="1200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Bilan objectifs</a:t>
            </a:r>
            <a:endParaRPr lang="fr-FR" sz="2800" kern="1200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7300"/>
            <a:ext cx="8229600" cy="468052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fr-FR" sz="20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Objectif final :</a:t>
            </a:r>
          </a:p>
          <a:p>
            <a:pPr marL="0" indent="0" defTabSz="1103313">
              <a:buClr>
                <a:schemeClr val="tx2"/>
              </a:buClr>
              <a:buNone/>
            </a:pPr>
            <a:r>
              <a:rPr lang="fr-FR" sz="2000" i="1" dirty="0">
                <a:latin typeface="Arial" pitchFamily="34" charset="0"/>
                <a:ea typeface="ＭＳ Ｐゴシック" charset="0"/>
                <a:cs typeface="Arial" pitchFamily="34" charset="0"/>
              </a:rPr>
              <a:t>Assurer sa propre sécurité dans 20m d’eau sous la responsabilité d’un guide de </a:t>
            </a:r>
            <a:r>
              <a:rPr lang="fr-FR" sz="2000" i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palanquée.</a:t>
            </a:r>
            <a:endParaRPr lang="fr-FR" sz="2000" i="1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fr-FR" sz="20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Objectif spécifique :</a:t>
            </a:r>
          </a:p>
          <a:p>
            <a:pPr marL="0" indent="0">
              <a:buNone/>
            </a:pPr>
            <a:r>
              <a:rPr lang="fr-FR" sz="2000" i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Maîtriser sa ventilation dans les situations usuelles .</a:t>
            </a:r>
          </a:p>
          <a:p>
            <a:pPr>
              <a:buBlip>
                <a:blip r:embed="rId2"/>
              </a:buBlip>
            </a:pPr>
            <a:r>
              <a:rPr lang="fr-FR" sz="20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Objectif de séance :</a:t>
            </a:r>
            <a:endParaRPr lang="fr-FR" sz="20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fr-FR" sz="2000" i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Vider </a:t>
            </a:r>
            <a:r>
              <a:rPr lang="fr-FR" sz="2000" i="1" dirty="0">
                <a:latin typeface="Arial" pitchFamily="34" charset="0"/>
                <a:ea typeface="ＭＳ Ｐゴシック" charset="0"/>
                <a:cs typeface="Arial" pitchFamily="34" charset="0"/>
              </a:rPr>
              <a:t>son </a:t>
            </a:r>
            <a:r>
              <a:rPr lang="fr-FR" sz="2000" i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masque après </a:t>
            </a:r>
            <a:r>
              <a:rPr lang="fr-FR" sz="2000" i="1" dirty="0">
                <a:latin typeface="Arial" pitchFamily="34" charset="0"/>
                <a:ea typeface="ＭＳ Ｐゴシック" charset="0"/>
                <a:cs typeface="Arial" pitchFamily="34" charset="0"/>
              </a:rPr>
              <a:t>l’avoir </a:t>
            </a:r>
            <a:r>
              <a:rPr lang="fr-FR" sz="2000" i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partiellement rempli, </a:t>
            </a:r>
            <a:r>
              <a:rPr lang="fr-FR" sz="2000" i="1" dirty="0">
                <a:latin typeface="Arial" pitchFamily="34" charset="0"/>
                <a:ea typeface="ＭＳ Ｐゴシック" charset="0"/>
                <a:cs typeface="Arial" pitchFamily="34" charset="0"/>
              </a:rPr>
              <a:t>en appui sur un fond de </a:t>
            </a:r>
            <a:r>
              <a:rPr lang="fr-FR" sz="2000" i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2 m.</a:t>
            </a:r>
            <a:endParaRPr lang="fr-FR" sz="2000" i="1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fr-FR" sz="20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Objectif intermédiaire :</a:t>
            </a:r>
            <a:endParaRPr lang="fr-FR" sz="20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fr-FR" sz="2000" i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Vider son masque après l’avoir complètement enlevé et effectué 2 cycles ventilatoires, en appui sur un fond de 5 m.</a:t>
            </a:r>
            <a:endParaRPr lang="fr-FR" sz="2000" i="1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51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9" y="116107"/>
            <a:ext cx="8784976" cy="567271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fr-FR" sz="2800" kern="1200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Bilan objectifs</a:t>
            </a:r>
            <a:endParaRPr lang="fr-FR" sz="2800" kern="1200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1316"/>
            <a:ext cx="7499176" cy="4248472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Pour un objectif spécifique, il y a généralement plusieurs objectifs de séance :</a:t>
            </a:r>
          </a:p>
          <a:p>
            <a:pPr>
              <a:buBlip>
                <a:blip r:embed="rId2"/>
              </a:buBlip>
            </a:pPr>
            <a:endParaRPr lang="fr-FR" sz="2000" b="1" dirty="0" smtClean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fr-FR" sz="20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Objectif de spécifique :</a:t>
            </a:r>
            <a:endParaRPr lang="fr-FR" sz="20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FR" sz="2000" i="1" dirty="0">
                <a:latin typeface="Arial" pitchFamily="34" charset="0"/>
                <a:ea typeface="ＭＳ Ｐゴシック" charset="0"/>
                <a:cs typeface="Arial" pitchFamily="34" charset="0"/>
              </a:rPr>
              <a:t>Maîtriser sa ventilation dans les situations </a:t>
            </a:r>
            <a:r>
              <a:rPr lang="fr-FR" sz="2000" i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usuelles</a:t>
            </a:r>
            <a:endParaRPr lang="fr-FR" sz="1000" i="1" dirty="0" smtClean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0" indent="0">
              <a:buNone/>
            </a:pPr>
            <a:endParaRPr lang="fr-FR" sz="1600" b="1" dirty="0" smtClean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fr-FR" sz="20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Objectif de séances :</a:t>
            </a:r>
            <a:endParaRPr lang="fr-FR" sz="20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1"/>
            <a:r>
              <a:rPr lang="fr-FR" sz="1800" i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Vidage de masque</a:t>
            </a:r>
          </a:p>
          <a:p>
            <a:pPr lvl="1"/>
            <a:r>
              <a:rPr lang="fr-FR" sz="1800" i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Poumon ballast</a:t>
            </a:r>
          </a:p>
          <a:p>
            <a:pPr lvl="1"/>
            <a:r>
              <a:rPr lang="fr-FR" sz="1800" i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Apnée</a:t>
            </a:r>
          </a:p>
          <a:p>
            <a:pPr lvl="1"/>
            <a:r>
              <a:rPr lang="fr-FR" sz="1800" i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LRE</a:t>
            </a:r>
          </a:p>
          <a:p>
            <a:pPr lvl="1"/>
            <a:r>
              <a:rPr lang="fr-FR" sz="1800" i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…</a:t>
            </a:r>
          </a:p>
          <a:p>
            <a:pPr lvl="1"/>
            <a:endParaRPr lang="fr-FR" sz="1600" i="1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0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22375" y="1373188"/>
            <a:ext cx="2754313" cy="2754312"/>
            <a:chOff x="0" y="0"/>
            <a:chExt cx="2754000" cy="275400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10244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noFill/>
              <a:ln w="76200" cmpd="sng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245" name="椭圆 30"/>
              <p:cNvSpPr>
                <a:spLocks noChangeAspect="1"/>
              </p:cNvSpPr>
              <p:nvPr/>
            </p:nvSpPr>
            <p:spPr bwMode="auto">
              <a:xfrm>
                <a:off x="234571" y="234570"/>
                <a:ext cx="2590858" cy="2590860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 w="76200" cmpd="sng">
                <a:solidFill>
                  <a:srgbClr val="595959">
                    <a:alpha val="25000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246" name="Rectangle 13"/>
            <p:cNvSpPr>
              <a:spLocks noChangeArrowheads="1"/>
            </p:cNvSpPr>
            <p:nvPr/>
          </p:nvSpPr>
          <p:spPr bwMode="auto">
            <a:xfrm>
              <a:off x="325252" y="992338"/>
              <a:ext cx="2087995" cy="70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La communication</a:t>
              </a:r>
              <a:endParaRPr lang="en-US" sz="20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549650" y="1390650"/>
            <a:ext cx="4371975" cy="753865"/>
            <a:chOff x="0" y="0"/>
            <a:chExt cx="4372005" cy="753960"/>
          </a:xfrm>
        </p:grpSpPr>
        <p:sp>
          <p:nvSpPr>
            <p:cNvPr id="10249" name="矩形 33"/>
            <p:cNvSpPr>
              <a:spLocks/>
            </p:cNvSpPr>
            <p:nvPr/>
          </p:nvSpPr>
          <p:spPr bwMode="auto">
            <a:xfrm>
              <a:off x="0" y="0"/>
              <a:ext cx="4372005" cy="38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10250" name="TextBox 146"/>
            <p:cNvSpPr txBox="1">
              <a:spLocks noChangeArrowheads="1"/>
            </p:cNvSpPr>
            <p:nvPr/>
          </p:nvSpPr>
          <p:spPr bwMode="auto">
            <a:xfrm>
              <a:off x="192882" y="55901"/>
              <a:ext cx="4141865" cy="523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Identifier le bon canal pour communiquer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  <a:p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0251" name="TextBox 146"/>
            <p:cNvSpPr txBox="1">
              <a:spLocks noChangeArrowheads="1"/>
            </p:cNvSpPr>
            <p:nvPr/>
          </p:nvSpPr>
          <p:spPr bwMode="auto">
            <a:xfrm>
              <a:off x="339727" y="446144"/>
              <a:ext cx="4032278" cy="307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549650" y="3730625"/>
            <a:ext cx="4406726" cy="753865"/>
            <a:chOff x="0" y="0"/>
            <a:chExt cx="4406756" cy="752800"/>
          </a:xfrm>
        </p:grpSpPr>
        <p:sp>
          <p:nvSpPr>
            <p:cNvPr id="10257" name="矩形 31"/>
            <p:cNvSpPr>
              <a:spLocks/>
            </p:cNvSpPr>
            <p:nvPr/>
          </p:nvSpPr>
          <p:spPr bwMode="auto">
            <a:xfrm>
              <a:off x="0" y="0"/>
              <a:ext cx="4372005" cy="388388"/>
            </a:xfrm>
            <a:prstGeom prst="rect">
              <a:avLst/>
            </a:prstGeom>
            <a:solidFill>
              <a:srgbClr val="595959">
                <a:alpha val="79999"/>
              </a:srgb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10258" name="TextBox 146"/>
            <p:cNvSpPr txBox="1">
              <a:spLocks noChangeArrowheads="1"/>
            </p:cNvSpPr>
            <p:nvPr/>
          </p:nvSpPr>
          <p:spPr bwMode="auto">
            <a:xfrm>
              <a:off x="192882" y="55900"/>
              <a:ext cx="4213874" cy="30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Communiquer pour vérifier la compréhension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0259" name="TextBox 146"/>
            <p:cNvSpPr txBox="1">
              <a:spLocks noChangeArrowheads="1"/>
            </p:cNvSpPr>
            <p:nvPr/>
          </p:nvSpPr>
          <p:spPr bwMode="auto">
            <a:xfrm>
              <a:off x="192089" y="445458"/>
              <a:ext cx="4032278" cy="30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873375" y="1214438"/>
            <a:ext cx="747713" cy="741362"/>
            <a:chOff x="0" y="0"/>
            <a:chExt cx="747186" cy="740914"/>
          </a:xfrm>
        </p:grpSpPr>
        <p:grpSp>
          <p:nvGrpSpPr>
            <p:cNvPr id="7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10262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10263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 w="1270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ea typeface="Microsoft YaHei" pitchFamily="34" charset="-122"/>
                </a:endParaRPr>
              </a:p>
            </p:txBody>
          </p:sp>
        </p:grpSp>
        <p:sp>
          <p:nvSpPr>
            <p:cNvPr id="10264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1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2873375" y="3556000"/>
            <a:ext cx="747713" cy="739775"/>
            <a:chOff x="0" y="0"/>
            <a:chExt cx="747186" cy="740120"/>
          </a:xfrm>
        </p:grpSpPr>
        <p:grpSp>
          <p:nvGrpSpPr>
            <p:cNvPr id="9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10272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10273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rgbClr val="595959">
                  <a:alpha val="79999"/>
                </a:srgbClr>
              </a:solidFill>
              <a:ln w="12700" cmpd="sng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10274" name="Rectangle 13"/>
            <p:cNvSpPr>
              <a:spLocks noChangeArrowheads="1"/>
            </p:cNvSpPr>
            <p:nvPr/>
          </p:nvSpPr>
          <p:spPr bwMode="auto">
            <a:xfrm>
              <a:off x="0" y="170005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323529" y="114300"/>
            <a:ext cx="8820472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Communication et Animation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Pédagogie et Objectifs 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290638" y="2158355"/>
            <a:ext cx="6562725" cy="546100"/>
            <a:chOff x="0" y="0"/>
            <a:chExt cx="6561756" cy="546060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Démarche Pédagogique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1290638" y="3031480"/>
            <a:ext cx="6562725" cy="546100"/>
            <a:chOff x="0" y="0"/>
            <a:chExt cx="6561756" cy="546060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17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8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Les objectifs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riangle isocèle 52"/>
          <p:cNvSpPr/>
          <p:nvPr/>
        </p:nvSpPr>
        <p:spPr>
          <a:xfrm rot="10800000">
            <a:off x="2916239" y="877094"/>
            <a:ext cx="2663825" cy="2640542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5" name="Triangle isocèle 104"/>
          <p:cNvSpPr/>
          <p:nvPr/>
        </p:nvSpPr>
        <p:spPr>
          <a:xfrm rot="10800000">
            <a:off x="5651500" y="877094"/>
            <a:ext cx="2665413" cy="2640542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4" name="Triangle isocèle 53"/>
          <p:cNvSpPr/>
          <p:nvPr/>
        </p:nvSpPr>
        <p:spPr>
          <a:xfrm rot="10800000">
            <a:off x="179388" y="877095"/>
            <a:ext cx="2663825" cy="2879989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323528" y="877280"/>
            <a:ext cx="2376264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30%</a:t>
            </a:r>
            <a:r>
              <a:rPr lang="fr-FR" sz="2400" dirty="0">
                <a:latin typeface="Georgia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400" dirty="0">
                <a:latin typeface="Georgia" pitchFamily="18" charset="0"/>
                <a:cs typeface="Times New Roman" pitchFamily="18" charset="0"/>
              </a:rPr>
              <a:t>de ce qu’il </a:t>
            </a:r>
            <a:r>
              <a:rPr lang="fr-FR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entend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24544" y="265212"/>
            <a:ext cx="9144000" cy="9372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r-FR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Un </a:t>
            </a:r>
            <a:r>
              <a:rPr lang="fr-FR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élève retient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987824" y="877280"/>
            <a:ext cx="2520280" cy="1440394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3175" indent="-3175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50%</a:t>
            </a:r>
            <a:r>
              <a:rPr lang="fr-FR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</a:t>
            </a:r>
            <a:br>
              <a:rPr lang="fr-FR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</a:br>
            <a:r>
              <a:rPr lang="fr-FR" sz="2400" dirty="0">
                <a:latin typeface="Georgia" pitchFamily="18" charset="0"/>
                <a:cs typeface="Times New Roman" pitchFamily="18" charset="0"/>
              </a:rPr>
              <a:t>de ce qu’il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voit</a:t>
            </a:r>
          </a:p>
        </p:txBody>
      </p:sp>
      <p:grpSp>
        <p:nvGrpSpPr>
          <p:cNvPr id="2" name="Groupe 116"/>
          <p:cNvGrpSpPr>
            <a:grpSpLocks/>
          </p:cNvGrpSpPr>
          <p:nvPr/>
        </p:nvGrpSpPr>
        <p:grpSpPr bwMode="auto">
          <a:xfrm>
            <a:off x="143173" y="2557198"/>
            <a:ext cx="3565227" cy="1920875"/>
            <a:chOff x="143153" y="3068960"/>
            <a:chExt cx="3564751" cy="2304256"/>
          </a:xfrm>
        </p:grpSpPr>
        <p:grpSp>
          <p:nvGrpSpPr>
            <p:cNvPr id="3" name="Groupe 84"/>
            <p:cNvGrpSpPr/>
            <p:nvPr/>
          </p:nvGrpSpPr>
          <p:grpSpPr>
            <a:xfrm>
              <a:off x="1043608" y="4293096"/>
              <a:ext cx="936104" cy="1008112"/>
              <a:chOff x="3779912" y="4869160"/>
              <a:chExt cx="936104" cy="1008112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86" name="Organigramme : Disque magnétique 85"/>
              <p:cNvSpPr/>
              <p:nvPr/>
            </p:nvSpPr>
            <p:spPr>
              <a:xfrm>
                <a:off x="3779912" y="5301208"/>
                <a:ext cx="936104" cy="576064"/>
              </a:xfrm>
              <a:prstGeom prst="flowChartMagneticDisk">
                <a:avLst/>
              </a:prstGeom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dirty="0"/>
              </a:p>
            </p:txBody>
          </p:sp>
          <p:sp>
            <p:nvSpPr>
              <p:cNvPr id="87" name="Organigramme : Disque magnétique 86"/>
              <p:cNvSpPr/>
              <p:nvPr/>
            </p:nvSpPr>
            <p:spPr>
              <a:xfrm>
                <a:off x="3779912" y="4869160"/>
                <a:ext cx="936104" cy="576064"/>
              </a:xfrm>
              <a:prstGeom prst="flowChartMagneticDisk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dirty="0"/>
              </a:p>
            </p:txBody>
          </p:sp>
        </p:grpSp>
        <p:sp>
          <p:nvSpPr>
            <p:cNvPr id="88" name="Organigramme : Disque magnétique 87"/>
            <p:cNvSpPr/>
            <p:nvPr/>
          </p:nvSpPr>
          <p:spPr>
            <a:xfrm>
              <a:off x="1042848" y="3860849"/>
              <a:ext cx="936500" cy="576064"/>
            </a:xfrm>
            <a:prstGeom prst="flowChartMagneticDisk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03" name="Pensées 102"/>
            <p:cNvSpPr/>
            <p:nvPr/>
          </p:nvSpPr>
          <p:spPr>
            <a:xfrm rot="289335">
              <a:off x="1515860" y="3295894"/>
              <a:ext cx="2007918" cy="1045803"/>
            </a:xfrm>
            <a:prstGeom prst="cloudCallou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369978" y="3431287"/>
              <a:ext cx="2337926" cy="775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</a:rPr>
                <a:t>Cause toujours tu m'intéresse …</a:t>
              </a:r>
            </a:p>
          </p:txBody>
        </p:sp>
        <p:pic>
          <p:nvPicPr>
            <p:cNvPr id="9" name="Image 8" descr="hautparleu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342854" y="3933849"/>
              <a:ext cx="1323798" cy="1428258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8" name="Image 7" descr="attente_elev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0782" y="3944958"/>
              <a:ext cx="628566" cy="1428258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12" name="Rectangle à coins arrondis 111"/>
            <p:cNvSpPr/>
            <p:nvPr/>
          </p:nvSpPr>
          <p:spPr>
            <a:xfrm>
              <a:off x="178074" y="3068960"/>
              <a:ext cx="1225386" cy="647477"/>
            </a:xfrm>
            <a:prstGeom prst="wedgeRoundRectCallout">
              <a:avLst>
                <a:gd name="adj1" fmla="val -5022"/>
                <a:gd name="adj2" fmla="val 80513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43153" y="3203684"/>
              <a:ext cx="1152128" cy="4430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</a:rPr>
                <a:t>Blabla…</a:t>
              </a:r>
            </a:p>
          </p:txBody>
        </p:sp>
      </p:grpSp>
      <p:sp>
        <p:nvSpPr>
          <p:cNvPr id="118" name="Rectangle 3"/>
          <p:cNvSpPr txBox="1">
            <a:spLocks noChangeArrowheads="1"/>
          </p:cNvSpPr>
          <p:nvPr/>
        </p:nvSpPr>
        <p:spPr bwMode="auto">
          <a:xfrm>
            <a:off x="3635376" y="5077354"/>
            <a:ext cx="11525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400" dirty="0">
                <a:latin typeface="Georgia" pitchFamily="18" charset="0"/>
                <a:cs typeface="Times New Roman" pitchFamily="18" charset="0"/>
              </a:rPr>
              <a:t>Visuel</a:t>
            </a:r>
          </a:p>
        </p:txBody>
      </p: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827088" y="4657991"/>
            <a:ext cx="1289050" cy="41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400" dirty="0">
                <a:latin typeface="Georgia" pitchFamily="18" charset="0"/>
                <a:cs typeface="Times New Roman" pitchFamily="18" charset="0"/>
              </a:rPr>
              <a:t>Auditif</a:t>
            </a:r>
          </a:p>
        </p:txBody>
      </p:sp>
      <p:grpSp>
        <p:nvGrpSpPr>
          <p:cNvPr id="4" name="Groupe 121"/>
          <p:cNvGrpSpPr>
            <a:grpSpLocks/>
          </p:cNvGrpSpPr>
          <p:nvPr/>
        </p:nvGrpSpPr>
        <p:grpSpPr bwMode="auto">
          <a:xfrm>
            <a:off x="5456238" y="2024063"/>
            <a:ext cx="3508076" cy="3653896"/>
            <a:chOff x="5456634" y="2429272"/>
            <a:chExt cx="3508125" cy="4384104"/>
          </a:xfrm>
        </p:grpSpPr>
        <p:sp>
          <p:nvSpPr>
            <p:cNvPr id="110" name="Rectangle à coins arrondis 109"/>
            <p:cNvSpPr/>
            <p:nvPr/>
          </p:nvSpPr>
          <p:spPr>
            <a:xfrm>
              <a:off x="7740780" y="3932439"/>
              <a:ext cx="1223979" cy="649202"/>
            </a:xfrm>
            <a:prstGeom prst="wedgeRoundRectCallout">
              <a:avLst>
                <a:gd name="adj1" fmla="val -51907"/>
                <a:gd name="adj2" fmla="val 194590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grpSp>
          <p:nvGrpSpPr>
            <p:cNvPr id="6" name="Groupe 93"/>
            <p:cNvGrpSpPr/>
            <p:nvPr/>
          </p:nvGrpSpPr>
          <p:grpSpPr>
            <a:xfrm>
              <a:off x="6516216" y="5021560"/>
              <a:ext cx="936104" cy="1008112"/>
              <a:chOff x="3779912" y="4869160"/>
              <a:chExt cx="936104" cy="1008112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95" name="Organigramme : Disque magnétique 94"/>
              <p:cNvSpPr/>
              <p:nvPr/>
            </p:nvSpPr>
            <p:spPr>
              <a:xfrm>
                <a:off x="3779912" y="5301208"/>
                <a:ext cx="936104" cy="576064"/>
              </a:xfrm>
              <a:prstGeom prst="flowChartMagneticDisk">
                <a:avLst/>
              </a:prstGeom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dirty="0"/>
              </a:p>
            </p:txBody>
          </p:sp>
          <p:sp>
            <p:nvSpPr>
              <p:cNvPr id="96" name="Organigramme : Disque magnétique 95"/>
              <p:cNvSpPr/>
              <p:nvPr/>
            </p:nvSpPr>
            <p:spPr>
              <a:xfrm>
                <a:off x="3779912" y="4869160"/>
                <a:ext cx="936104" cy="576064"/>
              </a:xfrm>
              <a:prstGeom prst="flowChartMagneticDisk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dirty="0"/>
              </a:p>
            </p:txBody>
          </p:sp>
        </p:grpSp>
        <p:sp>
          <p:nvSpPr>
            <p:cNvPr id="97" name="Organigramme : Disque magnétique 96"/>
            <p:cNvSpPr/>
            <p:nvPr/>
          </p:nvSpPr>
          <p:spPr>
            <a:xfrm>
              <a:off x="6515511" y="4589579"/>
              <a:ext cx="936638" cy="576187"/>
            </a:xfrm>
            <a:prstGeom prst="flowChartMagneticDisk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98" name="Organigramme : Disque magnétique 97"/>
            <p:cNvSpPr/>
            <p:nvPr/>
          </p:nvSpPr>
          <p:spPr>
            <a:xfrm>
              <a:off x="6515511" y="4157835"/>
              <a:ext cx="936638" cy="576187"/>
            </a:xfrm>
            <a:prstGeom prst="flowChartMagneticDisk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99" name="Organigramme : Disque magnétique 98"/>
            <p:cNvSpPr/>
            <p:nvPr/>
          </p:nvSpPr>
          <p:spPr>
            <a:xfrm>
              <a:off x="6515511" y="3726091"/>
              <a:ext cx="936638" cy="574600"/>
            </a:xfrm>
            <a:prstGeom prst="flowChartMagneticDisk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00" name="Organigramme : Disque magnétique 99"/>
            <p:cNvSpPr/>
            <p:nvPr/>
          </p:nvSpPr>
          <p:spPr>
            <a:xfrm>
              <a:off x="6515511" y="3292760"/>
              <a:ext cx="936638" cy="576188"/>
            </a:xfrm>
            <a:prstGeom prst="flowChartMagneticDisk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01" name="Organigramme : Disque magnétique 100"/>
            <p:cNvSpPr/>
            <p:nvPr/>
          </p:nvSpPr>
          <p:spPr>
            <a:xfrm>
              <a:off x="6515511" y="2861016"/>
              <a:ext cx="936638" cy="576188"/>
            </a:xfrm>
            <a:prstGeom prst="flowChartMagneticDisk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02" name="Organigramme : Disque magnétique 101"/>
            <p:cNvSpPr/>
            <p:nvPr/>
          </p:nvSpPr>
          <p:spPr>
            <a:xfrm>
              <a:off x="6515511" y="2429272"/>
              <a:ext cx="936638" cy="576188"/>
            </a:xfrm>
            <a:prstGeom prst="flowChartMagneticDisk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pic>
          <p:nvPicPr>
            <p:cNvPr id="48" name="Image 47" descr="manip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6634" y="5084814"/>
              <a:ext cx="2571786" cy="142856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08" name="Rectangle à coins arrondis 107"/>
            <p:cNvSpPr/>
            <p:nvPr/>
          </p:nvSpPr>
          <p:spPr>
            <a:xfrm>
              <a:off x="5796364" y="4653070"/>
              <a:ext cx="2087591" cy="647616"/>
            </a:xfrm>
            <a:prstGeom prst="wedgeRoundRectCallout">
              <a:avLst>
                <a:gd name="adj1" fmla="val -37603"/>
                <a:gd name="adj2" fmla="val 7450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724128" y="4552445"/>
              <a:ext cx="2121899" cy="7754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</a:rPr>
                <a:t>découper le rond en premier 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740780" y="4067780"/>
              <a:ext cx="1152128" cy="4431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</a:rPr>
                <a:t>A toi !</a:t>
              </a:r>
            </a:p>
          </p:txBody>
        </p:sp>
        <p:sp>
          <p:nvSpPr>
            <p:cNvPr id="15396" name="Rectangle 3"/>
            <p:cNvSpPr txBox="1">
              <a:spLocks noChangeArrowheads="1"/>
            </p:cNvSpPr>
            <p:nvPr/>
          </p:nvSpPr>
          <p:spPr bwMode="auto">
            <a:xfrm>
              <a:off x="5876528" y="6309320"/>
              <a:ext cx="22238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fr-FR" sz="2400" dirty="0"/>
                <a:t>Kinesthésique</a:t>
              </a:r>
              <a:endParaRPr lang="fr-FR" sz="2400" dirty="0">
                <a:latin typeface="Georgia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5436096" y="877085"/>
            <a:ext cx="3024336" cy="14403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 indent="-3175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80% </a:t>
            </a:r>
            <a:br>
              <a:rPr lang="fr-FR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</a:br>
            <a:r>
              <a:rPr lang="fr-FR" sz="2400" dirty="0">
                <a:latin typeface="Georgia" pitchFamily="18" charset="0"/>
                <a:cs typeface="Times New Roman" pitchFamily="18" charset="0"/>
              </a:rPr>
              <a:t>de ce qu’il </a:t>
            </a:r>
          </a:p>
          <a:p>
            <a:pPr marL="3175" indent="-3175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fait</a:t>
            </a:r>
            <a:r>
              <a:rPr lang="fr-FR" sz="2400" dirty="0">
                <a:latin typeface="Georgia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e 120"/>
          <p:cNvGrpSpPr>
            <a:grpSpLocks/>
          </p:cNvGrpSpPr>
          <p:nvPr/>
        </p:nvGrpSpPr>
        <p:grpSpPr bwMode="auto">
          <a:xfrm>
            <a:off x="2376489" y="2857501"/>
            <a:ext cx="3995737" cy="2219854"/>
            <a:chOff x="2376264" y="3429000"/>
            <a:chExt cx="3995936" cy="2664296"/>
          </a:xfrm>
        </p:grpSpPr>
        <p:grpSp>
          <p:nvGrpSpPr>
            <p:cNvPr id="10" name="Groupe 83"/>
            <p:cNvGrpSpPr/>
            <p:nvPr/>
          </p:nvGrpSpPr>
          <p:grpSpPr>
            <a:xfrm>
              <a:off x="3779912" y="4725144"/>
              <a:ext cx="936104" cy="1008112"/>
              <a:chOff x="3779912" y="4869160"/>
              <a:chExt cx="936104" cy="1008112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79" name="Organigramme : Disque magnétique 78"/>
              <p:cNvSpPr/>
              <p:nvPr/>
            </p:nvSpPr>
            <p:spPr>
              <a:xfrm>
                <a:off x="3779912" y="5301208"/>
                <a:ext cx="936104" cy="576064"/>
              </a:xfrm>
              <a:prstGeom prst="flowChartMagneticDisk">
                <a:avLst/>
              </a:prstGeom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dirty="0"/>
              </a:p>
            </p:txBody>
          </p:sp>
          <p:sp>
            <p:nvSpPr>
              <p:cNvPr id="78" name="Organigramme : Disque magnétique 77"/>
              <p:cNvSpPr/>
              <p:nvPr/>
            </p:nvSpPr>
            <p:spPr>
              <a:xfrm>
                <a:off x="3779912" y="4869160"/>
                <a:ext cx="936104" cy="576064"/>
              </a:xfrm>
              <a:prstGeom prst="flowChartMagneticDisk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dirty="0"/>
              </a:p>
            </p:txBody>
          </p:sp>
        </p:grpSp>
        <p:sp>
          <p:nvSpPr>
            <p:cNvPr id="114" name="Rectangle à coins arrondis 113"/>
            <p:cNvSpPr/>
            <p:nvPr/>
          </p:nvSpPr>
          <p:spPr>
            <a:xfrm>
              <a:off x="2411191" y="4365791"/>
              <a:ext cx="1224023" cy="647815"/>
            </a:xfrm>
            <a:prstGeom prst="wedgeRoundRectCallout">
              <a:avLst>
                <a:gd name="adj1" fmla="val -5022"/>
                <a:gd name="adj2" fmla="val 80513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376264" y="4295337"/>
              <a:ext cx="1331640" cy="7757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</a:rPr>
                <a:t>C’est pas beau ca !?</a:t>
              </a:r>
            </a:p>
          </p:txBody>
        </p:sp>
        <p:sp>
          <p:nvSpPr>
            <p:cNvPr id="58" name="Organigramme : Disque magnétique 57"/>
            <p:cNvSpPr/>
            <p:nvPr/>
          </p:nvSpPr>
          <p:spPr>
            <a:xfrm>
              <a:off x="3779684" y="4292753"/>
              <a:ext cx="936672" cy="576365"/>
            </a:xfrm>
            <a:prstGeom prst="flowChartMagneticDisk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77" name="Organigramme : Disque magnétique 76"/>
            <p:cNvSpPr/>
            <p:nvPr/>
          </p:nvSpPr>
          <p:spPr>
            <a:xfrm>
              <a:off x="3779684" y="3860876"/>
              <a:ext cx="936672" cy="576365"/>
            </a:xfrm>
            <a:prstGeom prst="flowChartMagneticDisk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80" name="Organigramme : Disque magnétique 79"/>
            <p:cNvSpPr/>
            <p:nvPr/>
          </p:nvSpPr>
          <p:spPr>
            <a:xfrm>
              <a:off x="3779684" y="3429000"/>
              <a:ext cx="936672" cy="576365"/>
            </a:xfrm>
            <a:prstGeom prst="flowChartMagneticDisk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06" name="Pensées 105"/>
            <p:cNvSpPr/>
            <p:nvPr/>
          </p:nvSpPr>
          <p:spPr>
            <a:xfrm rot="289335">
              <a:off x="4252782" y="3656053"/>
              <a:ext cx="2006700" cy="1044760"/>
            </a:xfrm>
            <a:prstGeom prst="cloudCallou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46" name="Image 45" descr="ra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7416" y="4797667"/>
              <a:ext cx="433409" cy="118130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07" name="Rectangle 106"/>
            <p:cNvSpPr/>
            <p:nvPr/>
          </p:nvSpPr>
          <p:spPr>
            <a:xfrm>
              <a:off x="4250301" y="3645024"/>
              <a:ext cx="2121899" cy="11081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</a:rPr>
                <a:t>C’est pas du Picasso non plus…</a:t>
              </a:r>
            </a:p>
          </p:txBody>
        </p:sp>
        <p:pic>
          <p:nvPicPr>
            <p:cNvPr id="47" name="Image 46" descr="peintr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7809" y="4826247"/>
              <a:ext cx="1524076" cy="126704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52" name="TextBox 13"/>
          <p:cNvSpPr txBox="1">
            <a:spLocks noChangeArrowheads="1"/>
          </p:cNvSpPr>
          <p:nvPr/>
        </p:nvSpPr>
        <p:spPr bwMode="auto">
          <a:xfrm>
            <a:off x="323529" y="114300"/>
            <a:ext cx="8820472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La communication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05" grpId="0" animBg="1"/>
      <p:bldP spid="54" grpId="0" animBg="1"/>
      <p:bldP spid="5" grpId="0"/>
      <p:bldP spid="118" grpId="0"/>
      <p:bldP spid="119" grpId="0"/>
      <p:bldP spid="5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4096" y="3721596"/>
            <a:ext cx="4572000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just"/>
            <a:r>
              <a:rPr lang="fr-FR" sz="2200" b="1" i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Il faut utiliser les 3 canaux de communication pour toucher le plus de monde.</a:t>
            </a:r>
          </a:p>
        </p:txBody>
      </p:sp>
      <p:graphicFrame>
        <p:nvGraphicFramePr>
          <p:cNvPr id="6" name="Diagramme 5"/>
          <p:cNvGraphicFramePr/>
          <p:nvPr/>
        </p:nvGraphicFramePr>
        <p:xfrm>
          <a:off x="0" y="769268"/>
          <a:ext cx="4186808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5868144" y="4585692"/>
            <a:ext cx="282781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>
              <a:buFontTx/>
              <a:buNone/>
            </a:pPr>
            <a:r>
              <a:rPr lang="fr-FR" sz="22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Exemple avec le </a:t>
            </a:r>
          </a:p>
          <a:p>
            <a:pPr marL="0" lvl="1" algn="ctr">
              <a:buFontTx/>
              <a:buNone/>
            </a:pPr>
            <a:r>
              <a:rPr lang="fr-FR" sz="22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SGS au N1</a:t>
            </a:r>
            <a:endParaRPr lang="fr-FR" sz="2200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5364088" y="697260"/>
            <a:ext cx="3024336" cy="3528392"/>
            <a:chOff x="5364088" y="841276"/>
            <a:chExt cx="3024336" cy="3528392"/>
          </a:xfrm>
        </p:grpSpPr>
        <p:graphicFrame>
          <p:nvGraphicFramePr>
            <p:cNvPr id="10" name="Diagramme 9"/>
            <p:cNvGraphicFramePr/>
            <p:nvPr/>
          </p:nvGraphicFramePr>
          <p:xfrm>
            <a:off x="5364088" y="841276"/>
            <a:ext cx="3024336" cy="35283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2" name="Flèche vers le bas 11"/>
            <p:cNvSpPr/>
            <p:nvPr/>
          </p:nvSpPr>
          <p:spPr>
            <a:xfrm rot="5400000">
              <a:off x="5292080" y="3940520"/>
              <a:ext cx="523351" cy="334944"/>
            </a:xfrm>
            <a:prstGeom prst="downArrow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23529" y="114300"/>
            <a:ext cx="8820472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La communication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99592" y="697260"/>
            <a:ext cx="233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% de population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49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  <p:bldP spid="11" grpId="0" animBg="1"/>
      <p:bldP spid="13" grpId="0" autoUpdateAnimBg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 descr="intele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597" y="697178"/>
            <a:ext cx="1419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riangle isocèle 26"/>
          <p:cNvSpPr/>
          <p:nvPr/>
        </p:nvSpPr>
        <p:spPr>
          <a:xfrm>
            <a:off x="6408472" y="2797494"/>
            <a:ext cx="2412000" cy="1380153"/>
          </a:xfrm>
          <a:prstGeom prst="triangle">
            <a:avLst>
              <a:gd name="adj" fmla="val 48851"/>
            </a:avLst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0" name="Triangle isocèle 19"/>
          <p:cNvSpPr/>
          <p:nvPr/>
        </p:nvSpPr>
        <p:spPr>
          <a:xfrm rot="10800000">
            <a:off x="539759" y="2857501"/>
            <a:ext cx="4213225" cy="2219854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19145" y="3337720"/>
            <a:ext cx="3816350" cy="1980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2" name="Triangle isocèle 21"/>
          <p:cNvSpPr/>
          <p:nvPr/>
        </p:nvSpPr>
        <p:spPr>
          <a:xfrm rot="10800000">
            <a:off x="1008070" y="3397251"/>
            <a:ext cx="3240088" cy="1680104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792170" y="3817938"/>
            <a:ext cx="3816350" cy="143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6" name="Flèche droite 25"/>
          <p:cNvSpPr/>
          <p:nvPr/>
        </p:nvSpPr>
        <p:spPr>
          <a:xfrm>
            <a:off x="2592396" y="3877469"/>
            <a:ext cx="3743325" cy="4206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4" name="Triangle isocèle 23"/>
          <p:cNvSpPr/>
          <p:nvPr/>
        </p:nvSpPr>
        <p:spPr>
          <a:xfrm rot="10800000">
            <a:off x="1439920" y="3877613"/>
            <a:ext cx="2376264" cy="367027"/>
          </a:xfrm>
          <a:prstGeom prst="triangle">
            <a:avLst>
              <a:gd name="adj" fmla="val 48851"/>
            </a:avLst>
          </a:prstGeom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503816" y="1897394"/>
            <a:ext cx="4284000" cy="84009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75749" tIns="37874" rIns="75749" bIns="37874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682714" y="1897393"/>
            <a:ext cx="2105103" cy="6032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75749" tIns="37874" rIns="75749" bIns="37874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2952089" y="1897393"/>
            <a:ext cx="1835728" cy="4308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75749" tIns="37874" rIns="75749" bIns="37874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22538" name="Text Box 15"/>
          <p:cNvSpPr txBox="1">
            <a:spLocks noChangeArrowheads="1"/>
          </p:cNvSpPr>
          <p:nvPr/>
        </p:nvSpPr>
        <p:spPr bwMode="auto">
          <a:xfrm>
            <a:off x="1367912" y="3848716"/>
            <a:ext cx="2520280" cy="3227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5749" tIns="37874" rIns="75749" bIns="3787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Ce qu’il dit</a:t>
            </a:r>
          </a:p>
        </p:txBody>
      </p:sp>
      <p:sp>
        <p:nvSpPr>
          <p:cNvPr id="16396" name="Text Box 17"/>
          <p:cNvSpPr txBox="1">
            <a:spLocks noChangeArrowheads="1"/>
          </p:cNvSpPr>
          <p:nvPr/>
        </p:nvSpPr>
        <p:spPr bwMode="auto">
          <a:xfrm>
            <a:off x="468320" y="2797493"/>
            <a:ext cx="4283968" cy="445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5749" tIns="37874" rIns="75749" bIns="3787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Connaissances du moniteur</a:t>
            </a:r>
          </a:p>
        </p:txBody>
      </p:sp>
      <p:sp>
        <p:nvSpPr>
          <p:cNvPr id="22543" name="Text Box 20"/>
          <p:cNvSpPr txBox="1">
            <a:spLocks noChangeArrowheads="1"/>
          </p:cNvSpPr>
          <p:nvPr/>
        </p:nvSpPr>
        <p:spPr bwMode="auto">
          <a:xfrm>
            <a:off x="6408472" y="3806130"/>
            <a:ext cx="2376264" cy="445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5749" tIns="37874" rIns="75749" bIns="3787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perçoit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409228"/>
            <a:ext cx="9144000" cy="9372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r-FR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Fonctionnement </a:t>
            </a:r>
            <a:r>
              <a:rPr lang="fr-FR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de la communication</a:t>
            </a:r>
          </a:p>
        </p:txBody>
      </p:sp>
      <p:sp>
        <p:nvSpPr>
          <p:cNvPr id="22539" name="Text Box 16"/>
          <p:cNvSpPr txBox="1">
            <a:spLocks noChangeArrowheads="1"/>
          </p:cNvSpPr>
          <p:nvPr/>
        </p:nvSpPr>
        <p:spPr bwMode="auto">
          <a:xfrm>
            <a:off x="1439921" y="3397561"/>
            <a:ext cx="2443163" cy="445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5749" tIns="37874" rIns="75749" bIns="3787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Ce qu’il veut dire</a:t>
            </a:r>
          </a:p>
        </p:txBody>
      </p:sp>
      <p:pic>
        <p:nvPicPr>
          <p:cNvPr id="30" name="Image 29" descr="chi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358" y="3337719"/>
            <a:ext cx="804862" cy="67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 descr="danc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8021" y="3217333"/>
            <a:ext cx="1008063" cy="84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2772000" y="3906000"/>
            <a:ext cx="4103687" cy="353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i="1" dirty="0">
                <a:ea typeface="ＭＳ Ｐゴシック" pitchFamily="34" charset="-128"/>
              </a:rPr>
              <a:t>Transmission du message</a:t>
            </a:r>
          </a:p>
        </p:txBody>
      </p:sp>
      <p:sp>
        <p:nvSpPr>
          <p:cNvPr id="22544" name="Text Box 21"/>
          <p:cNvSpPr txBox="1">
            <a:spLocks noChangeArrowheads="1"/>
          </p:cNvSpPr>
          <p:nvPr/>
        </p:nvSpPr>
        <p:spPr bwMode="auto">
          <a:xfrm>
            <a:off x="4032208" y="3926143"/>
            <a:ext cx="2088232" cy="445820"/>
          </a:xfrm>
          <a:prstGeom prst="rect">
            <a:avLst/>
          </a:prstGeom>
          <a:solidFill>
            <a:schemeClr val="bg1">
              <a:alpha val="74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75749" tIns="37874" rIns="75749" bIns="3787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Déperditions </a:t>
            </a:r>
          </a:p>
        </p:txBody>
      </p:sp>
      <p:pic>
        <p:nvPicPr>
          <p:cNvPr id="33" name="Image 32" descr="telephon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5146" y="4177771"/>
            <a:ext cx="1008063" cy="84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 descr="fet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3158" y="4057386"/>
            <a:ext cx="1223962" cy="101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6480184" y="2497667"/>
            <a:ext cx="2232025" cy="13798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8" name="Triangle isocèle 27"/>
          <p:cNvSpPr/>
          <p:nvPr/>
        </p:nvSpPr>
        <p:spPr>
          <a:xfrm>
            <a:off x="6696084" y="2557199"/>
            <a:ext cx="1800225" cy="1260739"/>
          </a:xfrm>
          <a:prstGeom prst="triangle">
            <a:avLst>
              <a:gd name="adj" fmla="val 4885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6480184" y="2557198"/>
            <a:ext cx="2232025" cy="8400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2542" name="Text Box 19"/>
          <p:cNvSpPr txBox="1">
            <a:spLocks noChangeArrowheads="1"/>
          </p:cNvSpPr>
          <p:nvPr/>
        </p:nvSpPr>
        <p:spPr bwMode="auto">
          <a:xfrm>
            <a:off x="6450542" y="3386083"/>
            <a:ext cx="2262187" cy="445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5749" tIns="37874" rIns="75749" bIns="3787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comprend</a:t>
            </a:r>
          </a:p>
        </p:txBody>
      </p:sp>
      <p:sp>
        <p:nvSpPr>
          <p:cNvPr id="29" name="Triangle isocèle 28"/>
          <p:cNvSpPr/>
          <p:nvPr/>
        </p:nvSpPr>
        <p:spPr>
          <a:xfrm>
            <a:off x="7056446" y="2618052"/>
            <a:ext cx="1044575" cy="719667"/>
          </a:xfrm>
          <a:prstGeom prst="triangle">
            <a:avLst>
              <a:gd name="adj" fmla="val 48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6480184" y="2497667"/>
            <a:ext cx="2232025" cy="4193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2535" name="Text Box 12"/>
          <p:cNvSpPr txBox="1">
            <a:spLocks noChangeArrowheads="1"/>
          </p:cNvSpPr>
          <p:nvPr/>
        </p:nvSpPr>
        <p:spPr bwMode="auto">
          <a:xfrm>
            <a:off x="6984536" y="2974264"/>
            <a:ext cx="1152128" cy="3842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5749" tIns="37874" rIns="75749" bIns="3787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34" charset="-128"/>
              </a:rPr>
              <a:t>retient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6408472" y="2377447"/>
            <a:ext cx="1835728" cy="4308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75749" tIns="37874" rIns="75749" bIns="37874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7920045" y="2317750"/>
            <a:ext cx="433388" cy="599282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6408472" y="2377447"/>
            <a:ext cx="1224136" cy="3600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75749" tIns="37874" rIns="75749" bIns="37874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6408472" y="2377447"/>
            <a:ext cx="936104" cy="2400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75749" tIns="37874" rIns="75749" bIns="37874" anchor="ctr"/>
          <a:lstStyle/>
          <a:p>
            <a:pPr>
              <a:defRPr/>
            </a:pPr>
            <a:endParaRPr lang="fr-FR" dirty="0"/>
          </a:p>
        </p:txBody>
      </p:sp>
      <p:pic>
        <p:nvPicPr>
          <p:cNvPr id="43" name="Image 42" descr="etude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6617" y="1177396"/>
            <a:ext cx="993775" cy="6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323529" y="114300"/>
            <a:ext cx="8820472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La communication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5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5.06938E-6 L 0.28351 -5.06938E-6 " pathEditMode="relative" ptsTypes="AA">
                                      <p:cBhvr>
                                        <p:cTn id="9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6161E-6 L -0.18907 4.6161E-6 " pathEditMode="relative" ptsTypes="AA">
                                      <p:cBhvr>
                                        <p:cTn id="9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5749 " pathEditMode="relative" ptsTypes="AA">
                                      <p:cBhvr>
                                        <p:cTn id="101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783 " pathEditMode="relative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  <p:bldP spid="34" grpId="0"/>
      <p:bldP spid="35" grpId="0" animBg="1"/>
      <p:bldP spid="28" grpId="0" animBg="1"/>
      <p:bldP spid="38" grpId="0" animBg="1"/>
      <p:bldP spid="29" grpId="0" animBg="1"/>
      <p:bldP spid="37" grpId="0" animBg="1"/>
      <p:bldP spid="4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22375" y="1373188"/>
            <a:ext cx="2754313" cy="2754312"/>
            <a:chOff x="0" y="0"/>
            <a:chExt cx="2754000" cy="275400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10244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noFill/>
              <a:ln w="76200" cmpd="sng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245" name="椭圆 30"/>
              <p:cNvSpPr>
                <a:spLocks noChangeAspect="1"/>
              </p:cNvSpPr>
              <p:nvPr/>
            </p:nvSpPr>
            <p:spPr bwMode="auto">
              <a:xfrm>
                <a:off x="234571" y="234570"/>
                <a:ext cx="2590858" cy="2590860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 w="76200" cmpd="sng">
                <a:solidFill>
                  <a:srgbClr val="595959">
                    <a:alpha val="25000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246" name="Rectangle 13"/>
            <p:cNvSpPr>
              <a:spLocks noChangeArrowheads="1"/>
            </p:cNvSpPr>
            <p:nvPr/>
          </p:nvSpPr>
          <p:spPr bwMode="auto">
            <a:xfrm>
              <a:off x="325252" y="992338"/>
              <a:ext cx="2087995" cy="70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La communication</a:t>
              </a:r>
              <a:endParaRPr lang="en-US" sz="20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549650" y="1390650"/>
            <a:ext cx="4371975" cy="753865"/>
            <a:chOff x="0" y="0"/>
            <a:chExt cx="4372005" cy="753960"/>
          </a:xfrm>
        </p:grpSpPr>
        <p:sp>
          <p:nvSpPr>
            <p:cNvPr id="10249" name="矩形 33"/>
            <p:cNvSpPr>
              <a:spLocks/>
            </p:cNvSpPr>
            <p:nvPr/>
          </p:nvSpPr>
          <p:spPr bwMode="auto">
            <a:xfrm>
              <a:off x="0" y="0"/>
              <a:ext cx="4372005" cy="388800"/>
            </a:xfrm>
            <a:prstGeom prst="rect">
              <a:avLst/>
            </a:prstGeom>
            <a:solidFill>
              <a:schemeClr val="bg1">
                <a:lumMod val="65000"/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10250" name="TextBox 146"/>
            <p:cNvSpPr txBox="1">
              <a:spLocks noChangeArrowheads="1"/>
            </p:cNvSpPr>
            <p:nvPr/>
          </p:nvSpPr>
          <p:spPr bwMode="auto">
            <a:xfrm>
              <a:off x="192882" y="55901"/>
              <a:ext cx="4141865" cy="523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Identifier le bon canal pour communiquer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  <a:p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0251" name="TextBox 146"/>
            <p:cNvSpPr txBox="1">
              <a:spLocks noChangeArrowheads="1"/>
            </p:cNvSpPr>
            <p:nvPr/>
          </p:nvSpPr>
          <p:spPr bwMode="auto">
            <a:xfrm>
              <a:off x="339727" y="446144"/>
              <a:ext cx="4032278" cy="307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549650" y="3730625"/>
            <a:ext cx="4406726" cy="753865"/>
            <a:chOff x="0" y="0"/>
            <a:chExt cx="4406756" cy="752800"/>
          </a:xfrm>
        </p:grpSpPr>
        <p:sp>
          <p:nvSpPr>
            <p:cNvPr id="10257" name="矩形 31"/>
            <p:cNvSpPr>
              <a:spLocks/>
            </p:cNvSpPr>
            <p:nvPr/>
          </p:nvSpPr>
          <p:spPr bwMode="auto">
            <a:xfrm>
              <a:off x="0" y="0"/>
              <a:ext cx="4372005" cy="388388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10258" name="TextBox 146"/>
            <p:cNvSpPr txBox="1">
              <a:spLocks noChangeArrowheads="1"/>
            </p:cNvSpPr>
            <p:nvPr/>
          </p:nvSpPr>
          <p:spPr bwMode="auto">
            <a:xfrm>
              <a:off x="192882" y="55900"/>
              <a:ext cx="4213874" cy="522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altLang="zh-CN" sz="14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Communiquer pour vérifier la compréhension</a:t>
              </a:r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  <a:p>
              <a:endParaRPr 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0259" name="TextBox 146"/>
            <p:cNvSpPr txBox="1">
              <a:spLocks noChangeArrowheads="1"/>
            </p:cNvSpPr>
            <p:nvPr/>
          </p:nvSpPr>
          <p:spPr bwMode="auto">
            <a:xfrm>
              <a:off x="192089" y="445458"/>
              <a:ext cx="4032278" cy="30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873375" y="1214438"/>
            <a:ext cx="747713" cy="741362"/>
            <a:chOff x="0" y="0"/>
            <a:chExt cx="747186" cy="740914"/>
          </a:xfrm>
        </p:grpSpPr>
        <p:grpSp>
          <p:nvGrpSpPr>
            <p:cNvPr id="7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10262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10263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chemeClr val="bg1">
                  <a:lumMod val="65000"/>
                  <a:alpha val="80000"/>
                </a:schemeClr>
              </a:solidFill>
              <a:ln w="1270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ea typeface="Microsoft YaHei" pitchFamily="34" charset="-122"/>
                </a:endParaRPr>
              </a:p>
            </p:txBody>
          </p:sp>
        </p:grpSp>
        <p:sp>
          <p:nvSpPr>
            <p:cNvPr id="10264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1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2873375" y="3556000"/>
            <a:ext cx="747713" cy="739775"/>
            <a:chOff x="0" y="0"/>
            <a:chExt cx="747186" cy="740120"/>
          </a:xfrm>
        </p:grpSpPr>
        <p:grpSp>
          <p:nvGrpSpPr>
            <p:cNvPr id="9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10272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10273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 w="12700" cmpd="sng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10274" name="Rectangle 13"/>
            <p:cNvSpPr>
              <a:spLocks noChangeArrowheads="1"/>
            </p:cNvSpPr>
            <p:nvPr/>
          </p:nvSpPr>
          <p:spPr bwMode="auto">
            <a:xfrm>
              <a:off x="0" y="170005"/>
              <a:ext cx="7471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323529" y="114300"/>
            <a:ext cx="8820472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Communication et Animation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riangle isocèle 27"/>
          <p:cNvSpPr/>
          <p:nvPr/>
        </p:nvSpPr>
        <p:spPr>
          <a:xfrm rot="17891296">
            <a:off x="5061357" y="2468019"/>
            <a:ext cx="850342" cy="227012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riangle isocèle 18"/>
          <p:cNvSpPr/>
          <p:nvPr/>
        </p:nvSpPr>
        <p:spPr>
          <a:xfrm rot="6183951">
            <a:off x="3125414" y="1881079"/>
            <a:ext cx="770546" cy="1924050"/>
          </a:xfrm>
          <a:prstGeom prst="triangle">
            <a:avLst>
              <a:gd name="adj" fmla="val 4935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riangle isocèle 19"/>
          <p:cNvSpPr/>
          <p:nvPr/>
        </p:nvSpPr>
        <p:spPr>
          <a:xfrm rot="9307246">
            <a:off x="3670730" y="1594107"/>
            <a:ext cx="895820" cy="15927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riangle isocèle 20"/>
          <p:cNvSpPr/>
          <p:nvPr/>
        </p:nvSpPr>
        <p:spPr>
          <a:xfrm rot="13052363">
            <a:off x="4561834" y="1494852"/>
            <a:ext cx="938213" cy="176344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riangle isocèle 21"/>
          <p:cNvSpPr/>
          <p:nvPr/>
        </p:nvSpPr>
        <p:spPr>
          <a:xfrm rot="15451655">
            <a:off x="5083952" y="1760306"/>
            <a:ext cx="844135" cy="227012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5991226" y="2076980"/>
            <a:ext cx="1368425" cy="1019969"/>
            <a:chOff x="2411760" y="2420888"/>
            <a:chExt cx="1368152" cy="1224136"/>
          </a:xfrm>
        </p:grpSpPr>
        <p:sp>
          <p:nvSpPr>
            <p:cNvPr id="8" name="Ellipse 7"/>
            <p:cNvSpPr/>
            <p:nvPr/>
          </p:nvSpPr>
          <p:spPr>
            <a:xfrm>
              <a:off x="2411760" y="2420888"/>
              <a:ext cx="1368152" cy="122413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55609" y="2637463"/>
              <a:ext cx="1091748" cy="7757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altLang="ja-JP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Rappels</a:t>
              </a:r>
            </a:p>
            <a:p>
              <a:pPr algn="ctr">
                <a:defRPr/>
              </a:pPr>
              <a:r>
                <a:rPr lang="fr-FR" altLang="ja-JP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Objectifs</a:t>
              </a:r>
            </a:p>
          </p:txBody>
        </p:sp>
      </p:grpSp>
      <p:grpSp>
        <p:nvGrpSpPr>
          <p:cNvPr id="3" name="Groupe 14"/>
          <p:cNvGrpSpPr>
            <a:grpSpLocks/>
          </p:cNvGrpSpPr>
          <p:nvPr/>
        </p:nvGrpSpPr>
        <p:grpSpPr bwMode="auto">
          <a:xfrm>
            <a:off x="4938714" y="997480"/>
            <a:ext cx="1577975" cy="1019969"/>
            <a:chOff x="4095781" y="1340768"/>
            <a:chExt cx="1577360" cy="1224136"/>
          </a:xfrm>
        </p:grpSpPr>
        <p:sp>
          <p:nvSpPr>
            <p:cNvPr id="11" name="Ellipse 10"/>
            <p:cNvSpPr/>
            <p:nvPr/>
          </p:nvSpPr>
          <p:spPr>
            <a:xfrm>
              <a:off x="4139952" y="1340768"/>
              <a:ext cx="1368152" cy="122413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95781" y="1700637"/>
              <a:ext cx="1577360" cy="4432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altLang="ja-JP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Interactivité</a:t>
              </a:r>
            </a:p>
          </p:txBody>
        </p:sp>
      </p:grpSp>
      <p:grpSp>
        <p:nvGrpSpPr>
          <p:cNvPr id="4" name="Groupe 17"/>
          <p:cNvGrpSpPr>
            <a:grpSpLocks/>
          </p:cNvGrpSpPr>
          <p:nvPr/>
        </p:nvGrpSpPr>
        <p:grpSpPr bwMode="auto">
          <a:xfrm>
            <a:off x="2967039" y="997480"/>
            <a:ext cx="1368425" cy="1019969"/>
            <a:chOff x="2411760" y="1052736"/>
            <a:chExt cx="1368152" cy="1224136"/>
          </a:xfrm>
        </p:grpSpPr>
        <p:sp>
          <p:nvSpPr>
            <p:cNvPr id="14" name="Ellipse 13"/>
            <p:cNvSpPr/>
            <p:nvPr/>
          </p:nvSpPr>
          <p:spPr>
            <a:xfrm>
              <a:off x="2411760" y="1052736"/>
              <a:ext cx="1368152" cy="122413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19034" y="1372706"/>
              <a:ext cx="1300097" cy="4432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altLang="ja-JP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Feed-Back</a:t>
              </a:r>
            </a:p>
          </p:txBody>
        </p:sp>
      </p:grpSp>
      <p:grpSp>
        <p:nvGrpSpPr>
          <p:cNvPr id="5" name="Groupe 20"/>
          <p:cNvGrpSpPr>
            <a:grpSpLocks/>
          </p:cNvGrpSpPr>
          <p:nvPr/>
        </p:nvGrpSpPr>
        <p:grpSpPr bwMode="auto">
          <a:xfrm>
            <a:off x="1763714" y="2076980"/>
            <a:ext cx="1368425" cy="1019969"/>
            <a:chOff x="776982" y="1484784"/>
            <a:chExt cx="1368152" cy="1224136"/>
          </a:xfrm>
        </p:grpSpPr>
        <p:sp>
          <p:nvSpPr>
            <p:cNvPr id="17" name="Ellipse 16"/>
            <p:cNvSpPr/>
            <p:nvPr/>
          </p:nvSpPr>
          <p:spPr>
            <a:xfrm>
              <a:off x="776982" y="1484784"/>
              <a:ext cx="1368152" cy="122413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87943" y="1891858"/>
              <a:ext cx="1146239" cy="4432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altLang="ja-JP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Synthèse</a:t>
              </a:r>
              <a:endPara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6" name="Groupe 11"/>
          <p:cNvGrpSpPr>
            <a:grpSpLocks/>
          </p:cNvGrpSpPr>
          <p:nvPr/>
        </p:nvGrpSpPr>
        <p:grpSpPr bwMode="auto">
          <a:xfrm>
            <a:off x="5594080" y="3577167"/>
            <a:ext cx="1368771" cy="1019969"/>
            <a:chOff x="2411757" y="2348870"/>
            <a:chExt cx="1368151" cy="1224136"/>
          </a:xfrm>
        </p:grpSpPr>
        <p:sp>
          <p:nvSpPr>
            <p:cNvPr id="30" name="Ellipse 29"/>
            <p:cNvSpPr/>
            <p:nvPr/>
          </p:nvSpPr>
          <p:spPr>
            <a:xfrm>
              <a:off x="2411757" y="2348870"/>
              <a:ext cx="1368151" cy="122413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38781" y="2435787"/>
              <a:ext cx="1325403" cy="7757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altLang="ja-JP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Re-</a:t>
              </a:r>
              <a:br>
                <a:rPr lang="fr-FR" altLang="ja-JP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</a:br>
              <a:r>
                <a:rPr lang="fr-FR" altLang="ja-JP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formulation</a:t>
              </a:r>
            </a:p>
          </p:txBody>
        </p:sp>
      </p:grpSp>
      <p:sp>
        <p:nvSpPr>
          <p:cNvPr id="36" name="Ellipse 35"/>
          <p:cNvSpPr/>
          <p:nvPr/>
        </p:nvSpPr>
        <p:spPr bwMode="auto">
          <a:xfrm>
            <a:off x="4067944" y="2713484"/>
            <a:ext cx="720080" cy="58792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e 25"/>
          <p:cNvGrpSpPr>
            <a:grpSpLocks/>
          </p:cNvGrpSpPr>
          <p:nvPr/>
        </p:nvGrpSpPr>
        <p:grpSpPr bwMode="auto">
          <a:xfrm>
            <a:off x="3719513" y="2436813"/>
            <a:ext cx="1428750" cy="1190625"/>
            <a:chOff x="5436096" y="4437112"/>
            <a:chExt cx="1428750" cy="1428750"/>
          </a:xfrm>
        </p:grpSpPr>
        <p:pic>
          <p:nvPicPr>
            <p:cNvPr id="30744" name="Image 22" descr="powerman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4437112"/>
              <a:ext cx="14287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Ellipse 23"/>
            <p:cNvSpPr/>
            <p:nvPr/>
          </p:nvSpPr>
          <p:spPr>
            <a:xfrm>
              <a:off x="5507533" y="4508550"/>
              <a:ext cx="1296988" cy="1296987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07533" y="4508550"/>
              <a:ext cx="1296988" cy="1296987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23529" y="114300"/>
            <a:ext cx="8820472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La communication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 animBg="1"/>
      <p:bldP spid="20" grpId="0" animBg="1"/>
      <p:bldP spid="21" grpId="0" animBg="1"/>
      <p:bldP spid="22" grpId="0" animBg="1"/>
      <p:bldP spid="3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 txBox="1">
            <a:spLocks noChangeArrowheads="1"/>
          </p:cNvSpPr>
          <p:nvPr/>
        </p:nvSpPr>
        <p:spPr bwMode="auto">
          <a:xfrm>
            <a:off x="395288" y="1778001"/>
            <a:ext cx="8240712" cy="178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fr-FR" altLang="ja-JP" sz="2200" dirty="0">
                <a:cs typeface="Arial" pitchFamily="34" charset="0"/>
              </a:rPr>
              <a:t>Le feed-back est un </a:t>
            </a:r>
            <a:r>
              <a:rPr lang="fr-FR" altLang="ja-JP" sz="2200" b="1" dirty="0">
                <a:cs typeface="Arial" pitchFamily="34" charset="0"/>
              </a:rPr>
              <a:t>indicateur</a:t>
            </a:r>
            <a:r>
              <a:rPr lang="fr-FR" altLang="ja-JP" sz="2200" dirty="0">
                <a:cs typeface="Arial" pitchFamily="34" charset="0"/>
              </a:rPr>
              <a:t>. C’est à travers l’attitude des élèves que le moniteur peut voir si ceux-ci ont compris ou si ceux-ci sont encore attentifs. Le feed-back c’est aussi de demander si quelqu’un a une question à poser. 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638021"/>
            <a:ext cx="1905000" cy="147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323529" y="114300"/>
            <a:ext cx="8820472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La communication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  <p:grpSp>
        <p:nvGrpSpPr>
          <p:cNvPr id="2" name="Groupe 17"/>
          <p:cNvGrpSpPr>
            <a:grpSpLocks/>
          </p:cNvGrpSpPr>
          <p:nvPr/>
        </p:nvGrpSpPr>
        <p:grpSpPr bwMode="auto">
          <a:xfrm>
            <a:off x="323528" y="193204"/>
            <a:ext cx="1368425" cy="1019969"/>
            <a:chOff x="2411760" y="1052736"/>
            <a:chExt cx="1368152" cy="1224136"/>
          </a:xfrm>
        </p:grpSpPr>
        <p:sp>
          <p:nvSpPr>
            <p:cNvPr id="9" name="Ellipse 8"/>
            <p:cNvSpPr/>
            <p:nvPr/>
          </p:nvSpPr>
          <p:spPr>
            <a:xfrm>
              <a:off x="2411760" y="1052736"/>
              <a:ext cx="1368152" cy="122413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19034" y="1372706"/>
              <a:ext cx="1300097" cy="4432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altLang="ja-JP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Feed-Back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357313"/>
            <a:ext cx="7808912" cy="294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3175" indent="-3175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altLang="ja-JP" sz="2200" dirty="0">
                <a:cs typeface="Arial" pitchFamily="34" charset="0"/>
              </a:rPr>
              <a:t>L’interactivité c’est faire participer les élèves au sein même du cours.</a:t>
            </a:r>
          </a:p>
          <a:p>
            <a:pPr marL="3175" indent="-3175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fr-FR" altLang="ja-JP" sz="2200" dirty="0">
              <a:cs typeface="Arial" pitchFamily="34" charset="0"/>
            </a:endParaRPr>
          </a:p>
          <a:p>
            <a:pPr marL="3175" indent="-3175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altLang="ja-JP" sz="2200" dirty="0">
                <a:cs typeface="Arial" pitchFamily="34" charset="0"/>
              </a:rPr>
              <a:t>Elle permet aussi de vérifier les acquis, de faire référence à des situations vécues, des parallèles avec la théorie ou le vécu de chacun et de maintenir l’attention :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fr-FR" altLang="ja-JP" sz="2200" dirty="0">
                <a:cs typeface="Arial" pitchFamily="34" charset="0"/>
              </a:rPr>
              <a:t>Par des questions ouvertes ou fermées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fr-FR" altLang="ja-JP" sz="2200" dirty="0">
                <a:cs typeface="Arial" pitchFamily="34" charset="0"/>
              </a:rPr>
              <a:t>Par des mises en situation, jeux de rôle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fr-FR" altLang="ja-JP" sz="2200" dirty="0">
                <a:cs typeface="Arial" pitchFamily="34" charset="0"/>
              </a:rPr>
              <a:t>Par des anecdotes, blagues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fr-FR" altLang="ja-JP" sz="2200" dirty="0">
                <a:cs typeface="Arial" pitchFamily="34" charset="0"/>
              </a:rPr>
              <a:t>Par des  renvois au groupe</a:t>
            </a: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323529" y="114300"/>
            <a:ext cx="8820472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La communication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2" name="Groupe 14"/>
          <p:cNvGrpSpPr>
            <a:grpSpLocks/>
          </p:cNvGrpSpPr>
          <p:nvPr/>
        </p:nvGrpSpPr>
        <p:grpSpPr bwMode="auto">
          <a:xfrm>
            <a:off x="251520" y="193204"/>
            <a:ext cx="1577975" cy="1019969"/>
            <a:chOff x="4095781" y="1340768"/>
            <a:chExt cx="1577360" cy="1224136"/>
          </a:xfrm>
        </p:grpSpPr>
        <p:sp>
          <p:nvSpPr>
            <p:cNvPr id="7" name="Ellipse 6"/>
            <p:cNvSpPr/>
            <p:nvPr/>
          </p:nvSpPr>
          <p:spPr>
            <a:xfrm>
              <a:off x="4139952" y="1340768"/>
              <a:ext cx="1368152" cy="122413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95781" y="1700637"/>
              <a:ext cx="1577360" cy="4432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altLang="ja-JP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Interactivité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 txBox="1">
            <a:spLocks noChangeArrowheads="1"/>
          </p:cNvSpPr>
          <p:nvPr/>
        </p:nvSpPr>
        <p:spPr bwMode="auto">
          <a:xfrm>
            <a:off x="539750" y="1477698"/>
            <a:ext cx="79200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fr-FR" altLang="ja-JP" sz="2200" dirty="0">
                <a:cs typeface="Arial" pitchFamily="34" charset="0"/>
              </a:rPr>
              <a:t>Le rappel des objectifs permet à l’élève de se resituer dans le cours</a:t>
            </a:r>
          </a:p>
        </p:txBody>
      </p:sp>
      <p:pic>
        <p:nvPicPr>
          <p:cNvPr id="34819" name="Image 6" descr="perdu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1" y="2917032"/>
            <a:ext cx="1719263" cy="168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323528" y="193204"/>
            <a:ext cx="1368425" cy="1019969"/>
            <a:chOff x="2411760" y="2420888"/>
            <a:chExt cx="1368152" cy="1224136"/>
          </a:xfrm>
        </p:grpSpPr>
        <p:sp>
          <p:nvSpPr>
            <p:cNvPr id="6" name="Ellipse 5"/>
            <p:cNvSpPr/>
            <p:nvPr/>
          </p:nvSpPr>
          <p:spPr>
            <a:xfrm>
              <a:off x="2411760" y="2420888"/>
              <a:ext cx="1368152" cy="122413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55609" y="2637463"/>
              <a:ext cx="1091748" cy="7757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altLang="ja-JP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Rappels</a:t>
              </a:r>
            </a:p>
            <a:p>
              <a:pPr algn="ctr">
                <a:defRPr/>
              </a:pPr>
              <a:r>
                <a:rPr lang="fr-FR" altLang="ja-JP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Objectifs</a:t>
              </a:r>
            </a:p>
          </p:txBody>
        </p:sp>
      </p:grp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23529" y="114300"/>
            <a:ext cx="8820472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La communication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3"/>
          <p:cNvGrpSpPr/>
          <p:nvPr/>
        </p:nvGrpSpPr>
        <p:grpSpPr>
          <a:xfrm>
            <a:off x="6228184" y="1537353"/>
            <a:ext cx="1296144" cy="600067"/>
            <a:chOff x="6228184" y="1628800"/>
            <a:chExt cx="1440160" cy="7920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2" name="Rectangle 31"/>
            <p:cNvSpPr/>
            <p:nvPr/>
          </p:nvSpPr>
          <p:spPr>
            <a:xfrm>
              <a:off x="6228184" y="1628800"/>
              <a:ext cx="1440160" cy="79208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28184" y="2375169"/>
              <a:ext cx="1440160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</p:grpSp>
      <p:sp>
        <p:nvSpPr>
          <p:cNvPr id="35843" name="Rectangle 3"/>
          <p:cNvSpPr txBox="1">
            <a:spLocks noChangeArrowheads="1"/>
          </p:cNvSpPr>
          <p:nvPr/>
        </p:nvSpPr>
        <p:spPr bwMode="auto">
          <a:xfrm>
            <a:off x="323851" y="2857500"/>
            <a:ext cx="8496621" cy="201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fr-FR" altLang="ja-JP" sz="2200" dirty="0">
                <a:cs typeface="Arial" pitchFamily="34" charset="0"/>
              </a:rPr>
              <a:t>La reformulation </a:t>
            </a:r>
            <a:r>
              <a:rPr lang="fr-FR" altLang="ja-JP" sz="2200" dirty="0" smtClean="0">
                <a:cs typeface="Arial" pitchFamily="34" charset="0"/>
              </a:rPr>
              <a:t>c’est </a:t>
            </a:r>
            <a:r>
              <a:rPr lang="fr-FR" altLang="ja-JP" sz="2200" dirty="0">
                <a:cs typeface="Arial" pitchFamily="34" charset="0"/>
              </a:rPr>
              <a:t>de ré expliquer quelque chose en utilisant une autre démarche pédagogique</a:t>
            </a:r>
          </a:p>
          <a:p>
            <a:pPr marL="342900" indent="-342900" algn="just" eaLnBrk="0" hangingPunct="0">
              <a:spcBef>
                <a:spcPct val="20000"/>
              </a:spcBef>
              <a:buBlip>
                <a:blip r:embed="rId3"/>
              </a:buBlip>
            </a:pPr>
            <a:endParaRPr lang="fr-FR" altLang="ja-JP" sz="2200" dirty="0"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fr-FR" altLang="ja-JP" sz="2200" dirty="0">
                <a:cs typeface="Arial" pitchFamily="34" charset="0"/>
              </a:rPr>
              <a:t>De la part de </a:t>
            </a:r>
            <a:r>
              <a:rPr lang="fr-FR" altLang="ja-JP" sz="2200" dirty="0" smtClean="0">
                <a:cs typeface="Arial" pitchFamily="34" charset="0"/>
              </a:rPr>
              <a:t>l’élève</a:t>
            </a:r>
            <a:r>
              <a:rPr lang="fr-FR" altLang="ja-JP" sz="2200" dirty="0">
                <a:cs typeface="Arial" pitchFamily="34" charset="0"/>
              </a:rPr>
              <a:t>, </a:t>
            </a:r>
            <a:r>
              <a:rPr lang="fr-FR" altLang="ja-JP" sz="2200" dirty="0" smtClean="0">
                <a:cs typeface="Arial" pitchFamily="34" charset="0"/>
              </a:rPr>
              <a:t>c’est </a:t>
            </a:r>
            <a:r>
              <a:rPr lang="fr-FR" altLang="ja-JP" sz="2200" dirty="0">
                <a:cs typeface="Arial" pitchFamily="34" charset="0"/>
              </a:rPr>
              <a:t>un outil qui permet de contrôler si celui-ci a compris</a:t>
            </a:r>
          </a:p>
        </p:txBody>
      </p:sp>
      <p:pic>
        <p:nvPicPr>
          <p:cNvPr id="35845" name="Image 29" descr="pendu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4" y="756708"/>
            <a:ext cx="333375" cy="10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 descr="pensif.png"/>
          <p:cNvPicPr>
            <a:picLocks noChangeAspect="1"/>
          </p:cNvPicPr>
          <p:nvPr/>
        </p:nvPicPr>
        <p:blipFill>
          <a:blip r:embed="rId5" cstate="print"/>
          <a:srcRect t="35280"/>
          <a:stretch>
            <a:fillRect/>
          </a:stretch>
        </p:blipFill>
        <p:spPr>
          <a:xfrm flipH="1">
            <a:off x="7164288" y="1777380"/>
            <a:ext cx="576064" cy="69558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5" name="Image 34" descr="intele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7" y="1417340"/>
            <a:ext cx="1419225" cy="119062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5848" name="Image 36" descr="boucher.png"/>
          <p:cNvPicPr>
            <a:picLocks noChangeAspect="1"/>
          </p:cNvPicPr>
          <p:nvPr/>
        </p:nvPicPr>
        <p:blipFill>
          <a:blip r:embed="rId7" cstate="print"/>
          <a:srcRect l="40318"/>
          <a:stretch>
            <a:fillRect/>
          </a:stretch>
        </p:blipFill>
        <p:spPr bwMode="auto">
          <a:xfrm>
            <a:off x="8027989" y="1778000"/>
            <a:ext cx="8524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à coins arrondis 38"/>
          <p:cNvSpPr/>
          <p:nvPr/>
        </p:nvSpPr>
        <p:spPr>
          <a:xfrm>
            <a:off x="2987675" y="1418167"/>
            <a:ext cx="2160588" cy="779198"/>
          </a:xfrm>
          <a:prstGeom prst="wedgeRoundRectCallout">
            <a:avLst>
              <a:gd name="adj1" fmla="val 66654"/>
              <a:gd name="adj2" fmla="val 35293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2915816" y="1345332"/>
            <a:ext cx="223224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103313">
              <a:defRPr/>
            </a:pPr>
            <a:r>
              <a:rPr lang="fr-FR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P1.V1=P2.V2</a:t>
            </a:r>
          </a:p>
          <a:p>
            <a:pPr algn="ctr" defTabSz="1103313">
              <a:defRPr/>
            </a:pPr>
            <a:r>
              <a:rPr lang="fr-FR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C’est pourtant pas compliqué</a:t>
            </a:r>
          </a:p>
        </p:txBody>
      </p:sp>
      <p:sp>
        <p:nvSpPr>
          <p:cNvPr id="42" name="Pensées 41"/>
          <p:cNvSpPr/>
          <p:nvPr/>
        </p:nvSpPr>
        <p:spPr>
          <a:xfrm>
            <a:off x="7596188" y="1416845"/>
            <a:ext cx="360362" cy="240771"/>
          </a:xfrm>
          <a:prstGeom prst="cloudCallout">
            <a:avLst>
              <a:gd name="adj1" fmla="val -20061"/>
              <a:gd name="adj2" fmla="val 11460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5852" name="Rectangle 43"/>
          <p:cNvSpPr>
            <a:spLocks noChangeArrowheads="1"/>
          </p:cNvSpPr>
          <p:nvPr/>
        </p:nvSpPr>
        <p:spPr bwMode="auto">
          <a:xfrm>
            <a:off x="6300789" y="1717146"/>
            <a:ext cx="1216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103313"/>
            <a:r>
              <a:rPr lang="fr-FR" sz="1200" b="1" dirty="0"/>
              <a:t>P1.V1=P2.V2</a:t>
            </a:r>
          </a:p>
        </p:txBody>
      </p:sp>
      <p:grpSp>
        <p:nvGrpSpPr>
          <p:cNvPr id="3" name="Groupe 11"/>
          <p:cNvGrpSpPr>
            <a:grpSpLocks/>
          </p:cNvGrpSpPr>
          <p:nvPr/>
        </p:nvGrpSpPr>
        <p:grpSpPr bwMode="auto">
          <a:xfrm>
            <a:off x="337368" y="193204"/>
            <a:ext cx="1368771" cy="1019969"/>
            <a:chOff x="2411757" y="2348870"/>
            <a:chExt cx="1368151" cy="1224136"/>
          </a:xfrm>
        </p:grpSpPr>
        <p:sp>
          <p:nvSpPr>
            <p:cNvPr id="16" name="Ellipse 15"/>
            <p:cNvSpPr/>
            <p:nvPr/>
          </p:nvSpPr>
          <p:spPr>
            <a:xfrm>
              <a:off x="2411757" y="2348870"/>
              <a:ext cx="1368151" cy="122413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38781" y="2435787"/>
              <a:ext cx="1325403" cy="7757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altLang="ja-JP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Re-</a:t>
              </a:r>
              <a:br>
                <a:rPr lang="fr-FR" altLang="ja-JP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</a:br>
              <a:r>
                <a:rPr lang="fr-FR" altLang="ja-JP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formulation</a:t>
              </a:r>
            </a:p>
          </p:txBody>
        </p:sp>
      </p:grp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23529" y="114300"/>
            <a:ext cx="8820472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La communication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1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anau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277547"/>
            <a:ext cx="1656184" cy="138015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6867" name="Rectangle 3"/>
          <p:cNvSpPr txBox="1">
            <a:spLocks noChangeArrowheads="1"/>
          </p:cNvSpPr>
          <p:nvPr/>
        </p:nvSpPr>
        <p:spPr bwMode="auto">
          <a:xfrm>
            <a:off x="468314" y="1416844"/>
            <a:ext cx="7991475" cy="174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Blip>
                <a:blip r:embed="rId4"/>
              </a:buBlip>
            </a:pPr>
            <a:r>
              <a:rPr lang="fr-FR" altLang="ja-JP" sz="2200" dirty="0">
                <a:cs typeface="Arial" pitchFamily="34" charset="0"/>
              </a:rPr>
              <a:t>La synthèse doit rappeler les points essentiels du cours qui vient de finir.</a:t>
            </a:r>
          </a:p>
          <a:p>
            <a:pPr marL="342900" indent="-342900" algn="just" eaLnBrk="0" hangingPunct="0">
              <a:spcBef>
                <a:spcPct val="20000"/>
              </a:spcBef>
              <a:buBlip>
                <a:blip r:embed="rId4"/>
              </a:buBlip>
            </a:pPr>
            <a:endParaRPr lang="fr-FR" altLang="ja-JP" sz="2200" dirty="0"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Blip>
                <a:blip r:embed="rId4"/>
              </a:buBlip>
            </a:pPr>
            <a:r>
              <a:rPr lang="fr-FR" altLang="ja-JP" sz="2200" dirty="0">
                <a:cs typeface="Arial" pitchFamily="34" charset="0"/>
              </a:rPr>
              <a:t>Elle permet à l’élève de bien mémoriser ces points avant le passage à l’eau</a:t>
            </a:r>
          </a:p>
        </p:txBody>
      </p:sp>
      <p:sp>
        <p:nvSpPr>
          <p:cNvPr id="8" name="Rectangle 7"/>
          <p:cNvSpPr/>
          <p:nvPr/>
        </p:nvSpPr>
        <p:spPr>
          <a:xfrm rot="21305788">
            <a:off x="3872438" y="3242875"/>
            <a:ext cx="10081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La synthèse</a:t>
            </a:r>
          </a:p>
        </p:txBody>
      </p:sp>
      <p:grpSp>
        <p:nvGrpSpPr>
          <p:cNvPr id="2" name="Groupe 20"/>
          <p:cNvGrpSpPr>
            <a:grpSpLocks/>
          </p:cNvGrpSpPr>
          <p:nvPr/>
        </p:nvGrpSpPr>
        <p:grpSpPr bwMode="auto">
          <a:xfrm>
            <a:off x="323528" y="193204"/>
            <a:ext cx="1368425" cy="1019969"/>
            <a:chOff x="776982" y="1484784"/>
            <a:chExt cx="1368152" cy="1224136"/>
          </a:xfrm>
        </p:grpSpPr>
        <p:sp>
          <p:nvSpPr>
            <p:cNvPr id="10" name="Ellipse 9"/>
            <p:cNvSpPr/>
            <p:nvPr/>
          </p:nvSpPr>
          <p:spPr>
            <a:xfrm>
              <a:off x="776982" y="1484784"/>
              <a:ext cx="1368152" cy="122413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7943" y="1830471"/>
              <a:ext cx="1146239" cy="4432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altLang="ja-JP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Synthèse</a:t>
              </a:r>
              <a:endPara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23529" y="114300"/>
            <a:ext cx="8820472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La communication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696077"/>
            <a:ext cx="9144000" cy="9372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r-FR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Enseigner </a:t>
            </a:r>
            <a:r>
              <a:rPr lang="fr-FR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c’est quoi ?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432333" y="4417219"/>
            <a:ext cx="5657036" cy="7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144" tIns="55572" rIns="111144" bIns="55572">
            <a:spAutoFit/>
          </a:bodyPr>
          <a:lstStyle/>
          <a:p>
            <a:pPr algn="ctr" defTabSz="1103313"/>
            <a:r>
              <a:rPr lang="fr-FR" sz="2200" dirty="0">
                <a:cs typeface="Arial" pitchFamily="34" charset="0"/>
              </a:rPr>
              <a:t>C’est faire faire à quelqu’un quelque chose </a:t>
            </a:r>
          </a:p>
          <a:p>
            <a:pPr algn="ctr" defTabSz="1103313"/>
            <a:r>
              <a:rPr lang="fr-FR" sz="2200" dirty="0">
                <a:cs typeface="Arial" pitchFamily="34" charset="0"/>
              </a:rPr>
              <a:t>qu’il ne savait pas faire avant</a:t>
            </a:r>
          </a:p>
        </p:txBody>
      </p:sp>
      <p:pic>
        <p:nvPicPr>
          <p:cNvPr id="15364" name="Image 21" descr="prof_1_poin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857500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30"/>
          <p:cNvGrpSpPr/>
          <p:nvPr/>
        </p:nvGrpSpPr>
        <p:grpSpPr>
          <a:xfrm>
            <a:off x="7236296" y="2737487"/>
            <a:ext cx="144016" cy="900100"/>
            <a:chOff x="5940152" y="3212976"/>
            <a:chExt cx="144016" cy="129614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7" name="Organigramme : Disque magnétique 26"/>
            <p:cNvSpPr/>
            <p:nvPr/>
          </p:nvSpPr>
          <p:spPr>
            <a:xfrm>
              <a:off x="5940152" y="3212976"/>
              <a:ext cx="144016" cy="129614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24" name="Organigramme : Disque magnétique 23"/>
            <p:cNvSpPr/>
            <p:nvPr/>
          </p:nvSpPr>
          <p:spPr>
            <a:xfrm>
              <a:off x="5940152" y="3212976"/>
              <a:ext cx="144016" cy="21602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28" name="Organigramme : Disque magnétique 27"/>
            <p:cNvSpPr/>
            <p:nvPr/>
          </p:nvSpPr>
          <p:spPr>
            <a:xfrm>
              <a:off x="5940152" y="4293096"/>
              <a:ext cx="144016" cy="21602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58000" y="3348000"/>
              <a:ext cx="108000" cy="10801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</p:grpSp>
      <p:cxnSp>
        <p:nvCxnSpPr>
          <p:cNvPr id="40" name="Connecteur droit 39"/>
          <p:cNvCxnSpPr>
            <a:stCxn id="24" idx="2"/>
            <a:endCxn id="35" idx="4"/>
          </p:cNvCxnSpPr>
          <p:nvPr/>
        </p:nvCxnSpPr>
        <p:spPr>
          <a:xfrm flipH="1">
            <a:off x="3779839" y="2812521"/>
            <a:ext cx="34559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e 31"/>
          <p:cNvGrpSpPr/>
          <p:nvPr/>
        </p:nvGrpSpPr>
        <p:grpSpPr>
          <a:xfrm>
            <a:off x="3635896" y="2737487"/>
            <a:ext cx="144016" cy="900100"/>
            <a:chOff x="5940152" y="3212976"/>
            <a:chExt cx="144016" cy="129614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4" name="Organigramme : Disque magnétique 33"/>
            <p:cNvSpPr/>
            <p:nvPr/>
          </p:nvSpPr>
          <p:spPr>
            <a:xfrm>
              <a:off x="5940152" y="3212976"/>
              <a:ext cx="144016" cy="129614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35" name="Organigramme : Disque magnétique 34"/>
            <p:cNvSpPr/>
            <p:nvPr/>
          </p:nvSpPr>
          <p:spPr>
            <a:xfrm>
              <a:off x="5940152" y="3212976"/>
              <a:ext cx="144016" cy="21602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36" name="Organigramme : Disque magnétique 35"/>
            <p:cNvSpPr/>
            <p:nvPr/>
          </p:nvSpPr>
          <p:spPr>
            <a:xfrm>
              <a:off x="5940152" y="4293096"/>
              <a:ext cx="144016" cy="21602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58000" y="3348000"/>
              <a:ext cx="108000" cy="10801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</p:grpSp>
      <p:sp>
        <p:nvSpPr>
          <p:cNvPr id="41" name="Rectangle à coins arrondis 40"/>
          <p:cNvSpPr/>
          <p:nvPr/>
        </p:nvSpPr>
        <p:spPr>
          <a:xfrm>
            <a:off x="1547814" y="1957917"/>
            <a:ext cx="1728787" cy="779198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103313">
              <a:defRPr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...et tu avances en </a:t>
            </a:r>
          </a:p>
          <a:p>
            <a:pPr algn="ctr" defTabSz="1103313">
              <a:defRPr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équilibre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2" name="Image 41" descr="ve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756833"/>
            <a:ext cx="1223962" cy="11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6" y="3096948"/>
            <a:ext cx="854075" cy="12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Démarche pédagogique 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398838"/>
            <a:ext cx="9144000" cy="23177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6875" y="1177925"/>
            <a:ext cx="5762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zh-CN" sz="4800" b="1" i="1" dirty="0" smtClean="0">
                <a:solidFill>
                  <a:srgbClr val="4F81BD"/>
                </a:solidFill>
                <a:ea typeface="Microsoft YaHei" pitchFamily="34" charset="-122"/>
              </a:rPr>
              <a:t>Vos Questions ?</a:t>
            </a:r>
            <a:endParaRPr lang="zh-CN" altLang="en-US" sz="4800" b="1" i="1" dirty="0">
              <a:solidFill>
                <a:srgbClr val="4F81BD"/>
              </a:solidFill>
              <a:ea typeface="Microsoft YaHei" pitchFamily="34" charset="-122"/>
            </a:endParaRPr>
          </a:p>
        </p:txBody>
      </p:sp>
      <p:sp>
        <p:nvSpPr>
          <p:cNvPr id="14340" name="TextBox 5"/>
          <p:cNvSpPr>
            <a:spLocks noChangeArrowheads="1"/>
          </p:cNvSpPr>
          <p:nvPr/>
        </p:nvSpPr>
        <p:spPr bwMode="auto">
          <a:xfrm>
            <a:off x="323850" y="3697288"/>
            <a:ext cx="777654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r-FR" altLang="zh-CN" sz="3000" dirty="0" smtClean="0">
                <a:solidFill>
                  <a:srgbClr val="5F5F5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Haettenschweiler" pitchFamily="34" charset="0"/>
              </a:rPr>
              <a:t>Communication, </a:t>
            </a:r>
            <a:r>
              <a:rPr lang="fr-FR" altLang="zh-CN" sz="3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Haettenschweiler" pitchFamily="34" charset="0"/>
              </a:rPr>
              <a:t>généralités et Techniques </a:t>
            </a:r>
            <a:endParaRPr lang="zh-CN" altLang="en-US" sz="3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41" name="TextBox 6"/>
          <p:cNvSpPr>
            <a:spLocks noChangeArrowheads="1"/>
          </p:cNvSpPr>
          <p:nvPr/>
        </p:nvSpPr>
        <p:spPr bwMode="auto">
          <a:xfrm>
            <a:off x="396875" y="4418013"/>
            <a:ext cx="26949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latin typeface="Mistral" pitchFamily="66" charset="0"/>
                <a:sym typeface="Mistral" pitchFamily="66" charset="0"/>
              </a:rPr>
              <a:t>Formation intiale MF1 - FFESSM</a:t>
            </a:r>
            <a:endParaRPr lang="en-US" dirty="0">
              <a:solidFill>
                <a:schemeClr val="bg1"/>
              </a:solidFill>
              <a:latin typeface="Mistral" pitchFamily="66" charset="0"/>
              <a:sym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696077"/>
            <a:ext cx="9144000" cy="50523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algn="ctr">
              <a:defRPr/>
            </a:pPr>
            <a:r>
              <a:rPr lang="fr-FR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Comment ?</a:t>
            </a:r>
            <a:endParaRPr lang="fr-FR" altLang="ko-KR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ea typeface="굴림" pitchFamily="50" charset="-127"/>
              <a:cs typeface="Arial" pitchFamily="34" charset="0"/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35497" y="1897394"/>
            <a:ext cx="1728191" cy="1020113"/>
          </a:xfrm>
          <a:prstGeom prst="wedgeRoundRectCallout">
            <a:avLst>
              <a:gd name="adj1" fmla="val -12564"/>
              <a:gd name="adj2" fmla="val 12696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103313">
              <a:defRPr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Tu dois me faire un vidage de masque !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8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6" y="3757084"/>
            <a:ext cx="854075" cy="12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Image 19" descr="prof_poin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636698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à coins arrondis 20"/>
          <p:cNvSpPr/>
          <p:nvPr/>
        </p:nvSpPr>
        <p:spPr>
          <a:xfrm>
            <a:off x="611560" y="1297327"/>
            <a:ext cx="2880320" cy="5400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/>
              <a:t>Sans Pédagogie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5436096" y="1297327"/>
            <a:ext cx="2880320" cy="5400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/>
              <a:t>Avec Pédagogie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899592" y="3037520"/>
            <a:ext cx="2160240" cy="540060"/>
          </a:xfrm>
          <a:prstGeom prst="wedgeRoundRectCallout">
            <a:avLst>
              <a:gd name="adj1" fmla="val -44808"/>
              <a:gd name="adj2" fmla="val 8331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103313">
              <a:defRPr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C’est comme ça, et hop !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Pensées 25"/>
          <p:cNvSpPr/>
          <p:nvPr/>
        </p:nvSpPr>
        <p:spPr>
          <a:xfrm>
            <a:off x="2123728" y="2137420"/>
            <a:ext cx="1368152" cy="780087"/>
          </a:xfrm>
          <a:prstGeom prst="cloudCallout">
            <a:avLst>
              <a:gd name="adj1" fmla="val 48090"/>
              <a:gd name="adj2" fmla="val 124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Y veut quoi ?</a:t>
            </a:r>
          </a:p>
        </p:txBody>
      </p:sp>
      <p:sp>
        <p:nvSpPr>
          <p:cNvPr id="29" name="Pensées 28"/>
          <p:cNvSpPr/>
          <p:nvPr/>
        </p:nvSpPr>
        <p:spPr>
          <a:xfrm>
            <a:off x="2339752" y="3577580"/>
            <a:ext cx="2088232" cy="480053"/>
          </a:xfrm>
          <a:prstGeom prst="cloudCallout">
            <a:avLst>
              <a:gd name="adj1" fmla="val -59604"/>
              <a:gd name="adj2" fmla="val 49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Comment ?</a:t>
            </a:r>
          </a:p>
        </p:txBody>
      </p:sp>
      <p:sp>
        <p:nvSpPr>
          <p:cNvPr id="31" name="Pensées 30"/>
          <p:cNvSpPr/>
          <p:nvPr/>
        </p:nvSpPr>
        <p:spPr>
          <a:xfrm>
            <a:off x="2483768" y="4657700"/>
            <a:ext cx="2016224" cy="780087"/>
          </a:xfrm>
          <a:prstGeom prst="cloudCallout">
            <a:avLst>
              <a:gd name="adj1" fmla="val -63823"/>
              <a:gd name="adj2" fmla="val -118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Pourquoi ?</a:t>
            </a:r>
          </a:p>
        </p:txBody>
      </p:sp>
      <p:sp>
        <p:nvSpPr>
          <p:cNvPr id="32" name="Pensées 31"/>
          <p:cNvSpPr/>
          <p:nvPr/>
        </p:nvSpPr>
        <p:spPr>
          <a:xfrm>
            <a:off x="107504" y="4837720"/>
            <a:ext cx="1791816" cy="593080"/>
          </a:xfrm>
          <a:prstGeom prst="cloudCallout">
            <a:avLst>
              <a:gd name="adj1" fmla="val 82296"/>
              <a:gd name="adj2" fmla="val -13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Ah bon ?</a:t>
            </a:r>
          </a:p>
        </p:txBody>
      </p:sp>
      <p:pic>
        <p:nvPicPr>
          <p:cNvPr id="39" name="Image 38" descr="eleve_idee.png"/>
          <p:cNvPicPr>
            <a:picLocks noChangeAspect="1"/>
          </p:cNvPicPr>
          <p:nvPr/>
        </p:nvPicPr>
        <p:blipFill>
          <a:blip r:embed="rId4" cstate="print"/>
          <a:srcRect b="15329"/>
          <a:stretch>
            <a:fillRect/>
          </a:stretch>
        </p:blipFill>
        <p:spPr bwMode="auto">
          <a:xfrm>
            <a:off x="6227763" y="3577167"/>
            <a:ext cx="742950" cy="168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à coins arrondis 44"/>
          <p:cNvSpPr/>
          <p:nvPr/>
        </p:nvSpPr>
        <p:spPr>
          <a:xfrm>
            <a:off x="6732240" y="2077414"/>
            <a:ext cx="2232248" cy="1020113"/>
          </a:xfrm>
          <a:prstGeom prst="wedgeRoundRectCallout">
            <a:avLst>
              <a:gd name="adj1" fmla="val -7816"/>
              <a:gd name="adj2" fmla="val 6471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103313">
              <a:defRPr/>
            </a:pP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Je t’explique pourquoi…</a:t>
            </a:r>
          </a:p>
          <a:p>
            <a:pPr algn="ctr" defTabSz="1103313">
              <a:defRPr/>
            </a:pP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Et je t ’explique comment faire</a:t>
            </a:r>
            <a:endParaRPr lang="fr-F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7" name="Image 46" descr="valisepeda.png"/>
          <p:cNvPicPr>
            <a:picLocks noChangeAspect="1"/>
          </p:cNvPicPr>
          <p:nvPr/>
        </p:nvPicPr>
        <p:blipFill>
          <a:blip r:embed="rId5" cstate="print"/>
          <a:srcRect r="9734"/>
          <a:stretch>
            <a:fillRect/>
          </a:stretch>
        </p:blipFill>
        <p:spPr bwMode="auto">
          <a:xfrm>
            <a:off x="7885114" y="3278188"/>
            <a:ext cx="1150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 47" descr="prof_valise.png"/>
          <p:cNvPicPr>
            <a:picLocks noChangeAspect="1"/>
          </p:cNvPicPr>
          <p:nvPr/>
        </p:nvPicPr>
        <p:blipFill>
          <a:blip r:embed="rId6" cstate="print"/>
          <a:srcRect r="35280"/>
          <a:stretch>
            <a:fillRect/>
          </a:stretch>
        </p:blipFill>
        <p:spPr bwMode="auto">
          <a:xfrm>
            <a:off x="7369176" y="3217333"/>
            <a:ext cx="923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/>
          <p:nvPr/>
        </p:nvSpPr>
        <p:spPr>
          <a:xfrm>
            <a:off x="0" y="1837532"/>
            <a:ext cx="4787900" cy="366051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3" name="Pensées 42"/>
          <p:cNvSpPr/>
          <p:nvPr/>
        </p:nvSpPr>
        <p:spPr>
          <a:xfrm>
            <a:off x="3635375" y="1837532"/>
            <a:ext cx="2736850" cy="1860021"/>
          </a:xfrm>
          <a:prstGeom prst="cloudCallout">
            <a:avLst>
              <a:gd name="adj1" fmla="val 46219"/>
              <a:gd name="adj2" fmla="val 71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63888" y="2017407"/>
            <a:ext cx="269979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Bon sang !</a:t>
            </a:r>
          </a:p>
          <a:p>
            <a:pPr algn="ctr">
              <a:defRPr/>
            </a:pP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Mais c’est bien sur !</a:t>
            </a:r>
          </a:p>
          <a:p>
            <a:pPr algn="ctr">
              <a:defRPr/>
            </a:pP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Je sais à quoi ça sert.</a:t>
            </a:r>
          </a:p>
          <a:p>
            <a:pPr algn="ctr">
              <a:defRPr/>
            </a:pP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J’apprends comment.</a:t>
            </a:r>
          </a:p>
          <a:p>
            <a:pPr algn="ctr">
              <a:defRPr/>
            </a:pP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Je vais donc faire ce que tu me dis.</a:t>
            </a:r>
          </a:p>
        </p:txBody>
      </p:sp>
      <p:sp>
        <p:nvSpPr>
          <p:cNvPr id="25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Démarche pédagogique 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3" grpId="0" animBg="1"/>
      <p:bldP spid="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6"/>
          <p:cNvSpPr/>
          <p:nvPr/>
        </p:nvSpPr>
        <p:spPr>
          <a:xfrm>
            <a:off x="2411413" y="4057386"/>
            <a:ext cx="4013200" cy="297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矩形 7"/>
          <p:cNvSpPr/>
          <p:nvPr/>
        </p:nvSpPr>
        <p:spPr>
          <a:xfrm rot="3855204">
            <a:off x="4996789" y="2956851"/>
            <a:ext cx="2358760" cy="3317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椭圆 9"/>
          <p:cNvSpPr/>
          <p:nvPr/>
        </p:nvSpPr>
        <p:spPr>
          <a:xfrm>
            <a:off x="179389" y="3230563"/>
            <a:ext cx="2992437" cy="23045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椭圆 10"/>
          <p:cNvSpPr/>
          <p:nvPr/>
        </p:nvSpPr>
        <p:spPr>
          <a:xfrm>
            <a:off x="4129089" y="937948"/>
            <a:ext cx="1793875" cy="13824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椭圆 11"/>
          <p:cNvSpPr/>
          <p:nvPr/>
        </p:nvSpPr>
        <p:spPr>
          <a:xfrm>
            <a:off x="5795964" y="3452813"/>
            <a:ext cx="2319337" cy="17872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0" y="337220"/>
            <a:ext cx="9144000" cy="9372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r-FR" altLang="ko-KR" sz="3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situation </a:t>
            </a:r>
            <a:r>
              <a:rPr lang="fr-FR" altLang="ko-KR" sz="35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pédagogique de l’élève</a:t>
            </a: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924301" y="1778001"/>
            <a:ext cx="2232025" cy="48156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144" tIns="55572" rIns="111144" bIns="55572">
            <a:spAutoFit/>
          </a:bodyPr>
          <a:lstStyle/>
          <a:p>
            <a:pPr algn="ctr" defTabSz="1103313"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Contenu</a:t>
            </a:r>
          </a:p>
        </p:txBody>
      </p:sp>
      <p:pic>
        <p:nvPicPr>
          <p:cNvPr id="17417" name="Image 8" descr="apprena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300" y="3586428"/>
            <a:ext cx="1314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boo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826823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prof_attente_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663" y="3526896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11863" y="4737365"/>
            <a:ext cx="1944687" cy="48156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144" tIns="55572" rIns="111144" bIns="55572">
            <a:spAutoFit/>
          </a:bodyPr>
          <a:lstStyle/>
          <a:p>
            <a:pPr algn="ctr" defTabSz="1103313"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Elève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23851" y="4737365"/>
            <a:ext cx="2824163" cy="48156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144" tIns="55572" rIns="111144" bIns="55572">
            <a:spAutoFit/>
          </a:bodyPr>
          <a:lstStyle/>
          <a:p>
            <a:pPr algn="ctr" defTabSz="1103313"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Formateur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 rot="3774054">
            <a:off x="5776699" y="2182049"/>
            <a:ext cx="16530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cs typeface="Arial" pitchFamily="34" charset="0"/>
              </a:rPr>
              <a:t>Comment </a:t>
            </a:r>
          </a:p>
          <a:p>
            <a:r>
              <a:rPr lang="fr-FR" sz="2400" dirty="0">
                <a:cs typeface="Arial" pitchFamily="34" charset="0"/>
              </a:rPr>
              <a:t>Apprendre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3347748" y="4417219"/>
            <a:ext cx="21611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cs typeface="Arial" pitchFamily="34" charset="0"/>
              </a:rPr>
              <a:t>Comment</a:t>
            </a:r>
          </a:p>
          <a:p>
            <a:pPr algn="ctr"/>
            <a:r>
              <a:rPr lang="fr-FR" sz="2400" dirty="0">
                <a:cs typeface="Arial" pitchFamily="34" charset="0"/>
              </a:rPr>
              <a:t>Communiquer</a:t>
            </a:r>
          </a:p>
        </p:txBody>
      </p:sp>
      <p:sp>
        <p:nvSpPr>
          <p:cNvPr id="23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Démarche pédagogique 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33" grpId="0"/>
      <p:bldP spid="13" grpId="0"/>
      <p:bldP spid="21" grpId="0"/>
      <p:bldP spid="22" grpId="0"/>
      <p:bldP spid="2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6"/>
          <p:cNvSpPr/>
          <p:nvPr/>
        </p:nvSpPr>
        <p:spPr>
          <a:xfrm>
            <a:off x="2411413" y="4057386"/>
            <a:ext cx="4013200" cy="297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矩形 7"/>
          <p:cNvSpPr/>
          <p:nvPr/>
        </p:nvSpPr>
        <p:spPr>
          <a:xfrm rot="8077328">
            <a:off x="2290102" y="2709467"/>
            <a:ext cx="2358761" cy="3317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椭圆 9"/>
          <p:cNvSpPr/>
          <p:nvPr/>
        </p:nvSpPr>
        <p:spPr>
          <a:xfrm>
            <a:off x="179389" y="3230563"/>
            <a:ext cx="2992437" cy="23045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椭圆 10"/>
          <p:cNvSpPr/>
          <p:nvPr/>
        </p:nvSpPr>
        <p:spPr>
          <a:xfrm>
            <a:off x="4129089" y="937948"/>
            <a:ext cx="1793875" cy="13824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椭圆 11"/>
          <p:cNvSpPr/>
          <p:nvPr/>
        </p:nvSpPr>
        <p:spPr>
          <a:xfrm>
            <a:off x="5795964" y="3452813"/>
            <a:ext cx="2319337" cy="17872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0" y="337220"/>
            <a:ext cx="9144000" cy="9372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r-FR" altLang="ko-KR" sz="3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situation </a:t>
            </a:r>
            <a:r>
              <a:rPr lang="fr-FR" altLang="ko-KR" sz="35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pédagogique du formateur</a:t>
            </a: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924301" y="1778001"/>
            <a:ext cx="2232025" cy="48156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144" tIns="55572" rIns="111144" bIns="55572">
            <a:spAutoFit/>
          </a:bodyPr>
          <a:lstStyle/>
          <a:p>
            <a:pPr algn="ctr" defTabSz="1103313"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Contenu</a:t>
            </a:r>
          </a:p>
        </p:txBody>
      </p:sp>
      <p:pic>
        <p:nvPicPr>
          <p:cNvPr id="9" name="Image 8" descr="apprena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300" y="3586428"/>
            <a:ext cx="1314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boo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826823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Image 10" descr="prof_attente_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663" y="3526896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11863" y="4737365"/>
            <a:ext cx="1944687" cy="48156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144" tIns="55572" rIns="111144" bIns="55572">
            <a:spAutoFit/>
          </a:bodyPr>
          <a:lstStyle/>
          <a:p>
            <a:pPr algn="ctr" defTabSz="1103313"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Elève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23851" y="4737365"/>
            <a:ext cx="2824163" cy="48156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144" tIns="55572" rIns="111144" bIns="55572">
            <a:spAutoFit/>
          </a:bodyPr>
          <a:lstStyle/>
          <a:p>
            <a:pPr algn="ctr" defTabSz="1103313"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Formateur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 rot="-2760206">
            <a:off x="2064030" y="2058355"/>
            <a:ext cx="18790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cs typeface="Arial" pitchFamily="34" charset="0"/>
              </a:rPr>
              <a:t>Comment </a:t>
            </a:r>
          </a:p>
          <a:p>
            <a:r>
              <a:rPr lang="fr-FR" sz="2400" dirty="0">
                <a:cs typeface="Arial" pitchFamily="34" charset="0"/>
              </a:rPr>
              <a:t>Transmettre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3347748" y="4417219"/>
            <a:ext cx="21611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cs typeface="Arial" pitchFamily="34" charset="0"/>
              </a:rPr>
              <a:t>Comment</a:t>
            </a:r>
          </a:p>
          <a:p>
            <a:pPr algn="ctr"/>
            <a:r>
              <a:rPr lang="fr-FR" sz="2400" dirty="0">
                <a:cs typeface="Arial" pitchFamily="34" charset="0"/>
              </a:rPr>
              <a:t>Communiquer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6676950" y="2944813"/>
            <a:ext cx="2444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cs typeface="Arial" pitchFamily="34" charset="0"/>
              </a:rPr>
              <a:t>Comment</a:t>
            </a:r>
          </a:p>
          <a:p>
            <a:pPr algn="ctr"/>
            <a:r>
              <a:rPr lang="fr-FR" sz="2400" dirty="0">
                <a:cs typeface="Arial" pitchFamily="34" charset="0"/>
              </a:rPr>
              <a:t>Gérer un groupe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-307" y="2737115"/>
            <a:ext cx="16722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cs typeface="Arial" pitchFamily="34" charset="0"/>
              </a:rPr>
              <a:t>Comment</a:t>
            </a:r>
          </a:p>
          <a:p>
            <a:pPr algn="ctr"/>
            <a:r>
              <a:rPr lang="fr-FR" sz="2400" dirty="0">
                <a:cs typeface="Arial" pitchFamily="34" charset="0"/>
              </a:rPr>
              <a:t>S’exprimer</a:t>
            </a:r>
          </a:p>
        </p:txBody>
      </p:sp>
      <p:sp>
        <p:nvSpPr>
          <p:cNvPr id="25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Démarche pédagogique 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33" grpId="0"/>
      <p:bldP spid="12" grpId="0"/>
      <p:bldP spid="21" grpId="0"/>
      <p:bldP spid="22" grpId="0"/>
      <p:bldP spid="16" grpId="0"/>
      <p:bldP spid="20" grpId="0"/>
      <p:bldP spid="2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8"/>
          <p:cNvSpPr/>
          <p:nvPr/>
        </p:nvSpPr>
        <p:spPr>
          <a:xfrm>
            <a:off x="2627784" y="817273"/>
            <a:ext cx="5040560" cy="3780420"/>
          </a:xfrm>
          <a:prstGeom prst="roundRect">
            <a:avLst>
              <a:gd name="adj" fmla="val 7209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avec flèche vers la droite 24"/>
          <p:cNvSpPr/>
          <p:nvPr/>
        </p:nvSpPr>
        <p:spPr>
          <a:xfrm>
            <a:off x="3203576" y="1717146"/>
            <a:ext cx="2447925" cy="66013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A qui  on </a:t>
            </a:r>
          </a:p>
          <a:p>
            <a:pPr algn="ctr"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s’adresse 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2700338" y="877094"/>
            <a:ext cx="48958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300" dirty="0">
                <a:cs typeface="Arial" pitchFamily="34" charset="0"/>
              </a:rPr>
              <a:t>Faire faire à quelqu’un quelque chose qu’il ne savait pas faire avant  </a:t>
            </a:r>
          </a:p>
        </p:txBody>
      </p:sp>
      <p:sp>
        <p:nvSpPr>
          <p:cNvPr id="17" name="Flèche vers le bas 16"/>
          <p:cNvSpPr>
            <a:spLocks noChangeArrowheads="1"/>
          </p:cNvSpPr>
          <p:nvPr/>
        </p:nvSpPr>
        <p:spPr bwMode="auto">
          <a:xfrm>
            <a:off x="5657851" y="1837531"/>
            <a:ext cx="714375" cy="2640542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987675" y="4237303"/>
            <a:ext cx="40322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300" dirty="0">
                <a:cs typeface="Arial" pitchFamily="34" charset="0"/>
              </a:rPr>
              <a:t>Evaluer et corriger</a:t>
            </a:r>
          </a:p>
        </p:txBody>
      </p:sp>
      <p:pic>
        <p:nvPicPr>
          <p:cNvPr id="17418" name="Image 19" descr="qui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350" y="1778001"/>
            <a:ext cx="984250" cy="87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objetif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557198"/>
            <a:ext cx="1428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avec flèche vers la droite 15"/>
          <p:cNvSpPr/>
          <p:nvPr/>
        </p:nvSpPr>
        <p:spPr>
          <a:xfrm>
            <a:off x="3195638" y="2444750"/>
            <a:ext cx="2455862" cy="107288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500" dirty="0">
                <a:latin typeface="Arial" pitchFamily="34" charset="0"/>
                <a:cs typeface="Arial" pitchFamily="34" charset="0"/>
              </a:rPr>
              <a:t>Apporter de la plus-value par un apprentissage</a:t>
            </a:r>
          </a:p>
        </p:txBody>
      </p:sp>
      <p:sp>
        <p:nvSpPr>
          <p:cNvPr id="20" name="Rectangle avec flèche vers la droite 19"/>
          <p:cNvSpPr/>
          <p:nvPr/>
        </p:nvSpPr>
        <p:spPr>
          <a:xfrm>
            <a:off x="3203576" y="3577167"/>
            <a:ext cx="2447925" cy="66013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Est-ce satisfaisant ?</a:t>
            </a:r>
          </a:p>
        </p:txBody>
      </p:sp>
      <p:pic>
        <p:nvPicPr>
          <p:cNvPr id="21" name="Image 20" descr="chasseu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538" y="3397250"/>
            <a:ext cx="863600" cy="70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 descr="prof_inte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1" y="2497460"/>
            <a:ext cx="1057275" cy="15875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3" name="Demi-tour 32"/>
          <p:cNvSpPr/>
          <p:nvPr/>
        </p:nvSpPr>
        <p:spPr>
          <a:xfrm rot="16200000">
            <a:off x="2026709" y="2941373"/>
            <a:ext cx="1201208" cy="115252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8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900113" y="2929508"/>
            <a:ext cx="1655762" cy="12594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Ajuster</a:t>
            </a:r>
          </a:p>
        </p:txBody>
      </p:sp>
      <p:pic>
        <p:nvPicPr>
          <p:cNvPr id="24" name="Image 23" descr="objectif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2977886"/>
            <a:ext cx="14287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Demi-tour 33"/>
          <p:cNvSpPr/>
          <p:nvPr/>
        </p:nvSpPr>
        <p:spPr>
          <a:xfrm rot="16200000">
            <a:off x="215769" y="1765697"/>
            <a:ext cx="2879989" cy="2663825"/>
          </a:xfrm>
          <a:prstGeom prst="uturnArrow">
            <a:avLst>
              <a:gd name="adj1" fmla="val 11629"/>
              <a:gd name="adj2" fmla="val 12966"/>
              <a:gd name="adj3" fmla="val 14748"/>
              <a:gd name="adj4" fmla="val 43750"/>
              <a:gd name="adj5" fmla="val 9870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250825" y="1117865"/>
            <a:ext cx="1657350" cy="12594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Suite</a:t>
            </a:r>
          </a:p>
        </p:txBody>
      </p:sp>
      <p:pic>
        <p:nvPicPr>
          <p:cNvPr id="31" name="Image 30" descr="flech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937948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Démarche pédagogique 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18" grpId="0"/>
      <p:bldP spid="16" grpId="0" animBg="1"/>
      <p:bldP spid="20" grpId="0" animBg="1"/>
      <p:bldP spid="32" grpId="0" animBg="1"/>
      <p:bldP spid="35" grpId="0" animBg="1"/>
      <p:bldP spid="2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290638" y="2158355"/>
            <a:ext cx="6562725" cy="546100"/>
            <a:chOff x="0" y="0"/>
            <a:chExt cx="6561756" cy="546060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Démarche Pédagogique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1290638" y="3031480"/>
            <a:ext cx="6562725" cy="546100"/>
            <a:chOff x="0" y="0"/>
            <a:chExt cx="6561756" cy="546060"/>
          </a:xfrm>
        </p:grpSpPr>
        <p:grpSp>
          <p:nvGrpSpPr>
            <p:cNvPr id="18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20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1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accent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Les objectifs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95537" y="114300"/>
            <a:ext cx="8748464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Pédagogie et Objectifs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2570</TotalTime>
  <Pages>0</Pages>
  <Words>1342</Words>
  <Characters>0</Characters>
  <Application>Microsoft Office PowerPoint</Application>
  <DocSecurity>0</DocSecurity>
  <PresentationFormat>Affichage à l'écran (16:10)</PresentationFormat>
  <Lines>0</Lines>
  <Paragraphs>349</Paragraphs>
  <Slides>40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2" baseType="lpstr">
      <vt:lpstr>2_Office 主题</vt:lpstr>
      <vt:lpstr>Clip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Sémantique</vt:lpstr>
      <vt:lpstr>Diapositive 16</vt:lpstr>
      <vt:lpstr>Les verbes à utiliser</vt:lpstr>
      <vt:lpstr>Les verbes d’action</vt:lpstr>
      <vt:lpstr>Diapositive 19</vt:lpstr>
      <vt:lpstr>Diapositive 20</vt:lpstr>
      <vt:lpstr>Diapositive 21</vt:lpstr>
      <vt:lpstr>Formuler des objectifs</vt:lpstr>
      <vt:lpstr>Diapositive 23</vt:lpstr>
      <vt:lpstr>Diapositive 24</vt:lpstr>
      <vt:lpstr>Diapositive 25</vt:lpstr>
      <vt:lpstr>Diapositive 26</vt:lpstr>
      <vt:lpstr>Bilan objectifs</vt:lpstr>
      <vt:lpstr>Bilan objectifs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</vt:vector>
  </TitlesOfParts>
  <Company>kingsoft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AWOQB</dc:creator>
  <cp:lastModifiedBy>Anthony</cp:lastModifiedBy>
  <cp:revision>137</cp:revision>
  <cp:lastPrinted>1899-12-30T00:00:00Z</cp:lastPrinted>
  <dcterms:created xsi:type="dcterms:W3CDTF">2010-06-08T02:33:18Z</dcterms:created>
  <dcterms:modified xsi:type="dcterms:W3CDTF">2018-01-19T20:36:22Z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